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6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5" r:id="rId15"/>
    <p:sldId id="269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23A6-F8EB-4A90-BF5B-A4F364A97CB7}" type="datetimeFigureOut">
              <a:rPr lang="es-MX" smtClean="0"/>
              <a:t>07/03/2025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143D-0CD1-4A8E-9973-80EF2B93546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448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F143D-0CD1-4A8E-9973-80EF2B93546D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899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6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31036" y="-12"/>
            <a:ext cx="1085850" cy="1242695"/>
          </a:xfrm>
          <a:custGeom>
            <a:avLst/>
            <a:gdLst/>
            <a:ahLst/>
            <a:cxnLst/>
            <a:rect l="l" t="t" r="r" b="b"/>
            <a:pathLst>
              <a:path w="1085850" h="1242695">
                <a:moveTo>
                  <a:pt x="1085545" y="0"/>
                </a:moveTo>
                <a:lnTo>
                  <a:pt x="0" y="0"/>
                </a:lnTo>
                <a:lnTo>
                  <a:pt x="0" y="1242199"/>
                </a:lnTo>
                <a:lnTo>
                  <a:pt x="1085545" y="1242199"/>
                </a:lnTo>
                <a:lnTo>
                  <a:pt x="10855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31036" y="-12"/>
            <a:ext cx="1085850" cy="1242695"/>
          </a:xfrm>
          <a:custGeom>
            <a:avLst/>
            <a:gdLst/>
            <a:ahLst/>
            <a:cxnLst/>
            <a:rect l="l" t="t" r="r" b="b"/>
            <a:pathLst>
              <a:path w="1085850" h="1242695">
                <a:moveTo>
                  <a:pt x="0" y="1242199"/>
                </a:moveTo>
                <a:lnTo>
                  <a:pt x="1085545" y="1242199"/>
                </a:lnTo>
                <a:lnTo>
                  <a:pt x="1085545" y="0"/>
                </a:lnTo>
                <a:lnTo>
                  <a:pt x="0" y="0"/>
                </a:lnTo>
                <a:lnTo>
                  <a:pt x="0" y="124219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33017" y="178307"/>
            <a:ext cx="1263015" cy="1016000"/>
          </a:xfrm>
          <a:custGeom>
            <a:avLst/>
            <a:gdLst/>
            <a:ahLst/>
            <a:cxnLst/>
            <a:rect l="l" t="t" r="r" b="b"/>
            <a:pathLst>
              <a:path w="1263014" h="1016000">
                <a:moveTo>
                  <a:pt x="1262748" y="0"/>
                </a:moveTo>
                <a:lnTo>
                  <a:pt x="0" y="0"/>
                </a:lnTo>
                <a:lnTo>
                  <a:pt x="0" y="1016000"/>
                </a:lnTo>
                <a:lnTo>
                  <a:pt x="1262748" y="1016000"/>
                </a:lnTo>
                <a:lnTo>
                  <a:pt x="1262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64073" y="117728"/>
            <a:ext cx="681863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6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10327" y="2554908"/>
            <a:ext cx="5669915" cy="2174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6.png"/><Relationship Id="rId3" Type="http://schemas.openxmlformats.org/officeDocument/2006/relationships/image" Target="../media/image182.png"/><Relationship Id="rId21" Type="http://schemas.openxmlformats.org/officeDocument/2006/relationships/image" Target="../media/image199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hyperlink" Target="Experimento%20social%20los%20peligros%20de%20las%20redes%20sociales.wmv" TargetMode="External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7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103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1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19" Type="http://schemas.openxmlformats.org/officeDocument/2006/relationships/image" Target="../media/image217.jp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1.jpg"/><Relationship Id="rId21" Type="http://schemas.openxmlformats.org/officeDocument/2006/relationships/hyperlink" Target="RECOMENDACIONES%20-%20MIER.mp4" TargetMode="External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103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42" Type="http://schemas.openxmlformats.org/officeDocument/2006/relationships/image" Target="../media/image143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45" Type="http://schemas.openxmlformats.org/officeDocument/2006/relationships/image" Target="../media/image146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43" Type="http://schemas.openxmlformats.org/officeDocument/2006/relationships/image" Target="../media/image144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20" Type="http://schemas.openxmlformats.org/officeDocument/2006/relationships/image" Target="../media/image121.png"/><Relationship Id="rId41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998"/>
            <a:chOff x="0" y="0"/>
            <a:chExt cx="12192000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92496" y="2659760"/>
              <a:ext cx="1864995" cy="1576705"/>
            </a:xfrm>
            <a:custGeom>
              <a:avLst/>
              <a:gdLst/>
              <a:ahLst/>
              <a:cxnLst/>
              <a:rect l="l" t="t" r="r" b="b"/>
              <a:pathLst>
                <a:path w="1864995" h="1576704">
                  <a:moveTo>
                    <a:pt x="8381" y="0"/>
                  </a:moveTo>
                  <a:lnTo>
                    <a:pt x="400938" y="607694"/>
                  </a:lnTo>
                  <a:lnTo>
                    <a:pt x="0" y="1234566"/>
                  </a:lnTo>
                  <a:lnTo>
                    <a:pt x="55371" y="1241044"/>
                  </a:lnTo>
                  <a:lnTo>
                    <a:pt x="161798" y="1261618"/>
                  </a:lnTo>
                  <a:lnTo>
                    <a:pt x="264159" y="1290065"/>
                  </a:lnTo>
                  <a:lnTo>
                    <a:pt x="362330" y="1326388"/>
                  </a:lnTo>
                  <a:lnTo>
                    <a:pt x="454532" y="1370457"/>
                  </a:lnTo>
                  <a:lnTo>
                    <a:pt x="542670" y="1421002"/>
                  </a:lnTo>
                  <a:lnTo>
                    <a:pt x="623188" y="1477899"/>
                  </a:lnTo>
                  <a:lnTo>
                    <a:pt x="696976" y="1542033"/>
                  </a:lnTo>
                  <a:lnTo>
                    <a:pt x="731392" y="1576196"/>
                  </a:lnTo>
                  <a:lnTo>
                    <a:pt x="1547368" y="1453007"/>
                  </a:lnTo>
                  <a:lnTo>
                    <a:pt x="1864486" y="806958"/>
                  </a:lnTo>
                  <a:lnTo>
                    <a:pt x="1823338" y="764159"/>
                  </a:lnTo>
                  <a:lnTo>
                    <a:pt x="1733550" y="680212"/>
                  </a:lnTo>
                  <a:lnTo>
                    <a:pt x="1641348" y="601217"/>
                  </a:lnTo>
                  <a:lnTo>
                    <a:pt x="1544065" y="525144"/>
                  </a:lnTo>
                  <a:lnTo>
                    <a:pt x="1441703" y="455422"/>
                  </a:lnTo>
                  <a:lnTo>
                    <a:pt x="1335277" y="387730"/>
                  </a:lnTo>
                  <a:lnTo>
                    <a:pt x="1224533" y="326516"/>
                  </a:lnTo>
                  <a:lnTo>
                    <a:pt x="1109599" y="268986"/>
                  </a:lnTo>
                  <a:lnTo>
                    <a:pt x="991362" y="217677"/>
                  </a:lnTo>
                  <a:lnTo>
                    <a:pt x="869695" y="169290"/>
                  </a:lnTo>
                  <a:lnTo>
                    <a:pt x="744727" y="128015"/>
                  </a:lnTo>
                  <a:lnTo>
                    <a:pt x="617219" y="91693"/>
                  </a:lnTo>
                  <a:lnTo>
                    <a:pt x="485648" y="60451"/>
                  </a:lnTo>
                  <a:lnTo>
                    <a:pt x="352298" y="35560"/>
                  </a:lnTo>
                  <a:lnTo>
                    <a:pt x="216407" y="16255"/>
                  </a:lnTo>
                  <a:lnTo>
                    <a:pt x="77977" y="3555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373" y="1668398"/>
              <a:ext cx="3241040" cy="3674110"/>
            </a:xfrm>
            <a:custGeom>
              <a:avLst/>
              <a:gdLst/>
              <a:ahLst/>
              <a:cxnLst/>
              <a:rect l="l" t="t" r="r" b="b"/>
              <a:pathLst>
                <a:path w="3241040" h="3674110">
                  <a:moveTo>
                    <a:pt x="1620291" y="0"/>
                  </a:moveTo>
                  <a:lnTo>
                    <a:pt x="1574937" y="705"/>
                  </a:lnTo>
                  <a:lnTo>
                    <a:pt x="1529892" y="2810"/>
                  </a:lnTo>
                  <a:lnTo>
                    <a:pt x="1485171" y="6295"/>
                  </a:lnTo>
                  <a:lnTo>
                    <a:pt x="1440791" y="11142"/>
                  </a:lnTo>
                  <a:lnTo>
                    <a:pt x="1396769" y="17333"/>
                  </a:lnTo>
                  <a:lnTo>
                    <a:pt x="1353119" y="24850"/>
                  </a:lnTo>
                  <a:lnTo>
                    <a:pt x="1309859" y="33673"/>
                  </a:lnTo>
                  <a:lnTo>
                    <a:pt x="1267005" y="43785"/>
                  </a:lnTo>
                  <a:lnTo>
                    <a:pt x="1224573" y="55167"/>
                  </a:lnTo>
                  <a:lnTo>
                    <a:pt x="1182579" y="67801"/>
                  </a:lnTo>
                  <a:lnTo>
                    <a:pt x="1141040" y="81668"/>
                  </a:lnTo>
                  <a:lnTo>
                    <a:pt x="1099971" y="96750"/>
                  </a:lnTo>
                  <a:lnTo>
                    <a:pt x="1059390" y="113028"/>
                  </a:lnTo>
                  <a:lnTo>
                    <a:pt x="1019312" y="130485"/>
                  </a:lnTo>
                  <a:lnTo>
                    <a:pt x="979753" y="149101"/>
                  </a:lnTo>
                  <a:lnTo>
                    <a:pt x="940730" y="168858"/>
                  </a:lnTo>
                  <a:lnTo>
                    <a:pt x="902259" y="189738"/>
                  </a:lnTo>
                  <a:lnTo>
                    <a:pt x="864356" y="211723"/>
                  </a:lnTo>
                  <a:lnTo>
                    <a:pt x="827037" y="234793"/>
                  </a:lnTo>
                  <a:lnTo>
                    <a:pt x="790319" y="258932"/>
                  </a:lnTo>
                  <a:lnTo>
                    <a:pt x="754219" y="284119"/>
                  </a:lnTo>
                  <a:lnTo>
                    <a:pt x="718751" y="310337"/>
                  </a:lnTo>
                  <a:lnTo>
                    <a:pt x="683933" y="337568"/>
                  </a:lnTo>
                  <a:lnTo>
                    <a:pt x="649780" y="365792"/>
                  </a:lnTo>
                  <a:lnTo>
                    <a:pt x="616309" y="394992"/>
                  </a:lnTo>
                  <a:lnTo>
                    <a:pt x="583537" y="425150"/>
                  </a:lnTo>
                  <a:lnTo>
                    <a:pt x="551479" y="456245"/>
                  </a:lnTo>
                  <a:lnTo>
                    <a:pt x="520151" y="488262"/>
                  </a:lnTo>
                  <a:lnTo>
                    <a:pt x="489570" y="521180"/>
                  </a:lnTo>
                  <a:lnTo>
                    <a:pt x="459753" y="554982"/>
                  </a:lnTo>
                  <a:lnTo>
                    <a:pt x="430715" y="589648"/>
                  </a:lnTo>
                  <a:lnTo>
                    <a:pt x="402472" y="625162"/>
                  </a:lnTo>
                  <a:lnTo>
                    <a:pt x="375041" y="661504"/>
                  </a:lnTo>
                  <a:lnTo>
                    <a:pt x="348438" y="698655"/>
                  </a:lnTo>
                  <a:lnTo>
                    <a:pt x="322680" y="736598"/>
                  </a:lnTo>
                  <a:lnTo>
                    <a:pt x="297782" y="775314"/>
                  </a:lnTo>
                  <a:lnTo>
                    <a:pt x="273761" y="814785"/>
                  </a:lnTo>
                  <a:lnTo>
                    <a:pt x="250633" y="854992"/>
                  </a:lnTo>
                  <a:lnTo>
                    <a:pt x="228414" y="895917"/>
                  </a:lnTo>
                  <a:lnTo>
                    <a:pt x="207121" y="937541"/>
                  </a:lnTo>
                  <a:lnTo>
                    <a:pt x="186769" y="979846"/>
                  </a:lnTo>
                  <a:lnTo>
                    <a:pt x="167376" y="1022814"/>
                  </a:lnTo>
                  <a:lnTo>
                    <a:pt x="148957" y="1066426"/>
                  </a:lnTo>
                  <a:lnTo>
                    <a:pt x="131528" y="1110663"/>
                  </a:lnTo>
                  <a:lnTo>
                    <a:pt x="115106" y="1155508"/>
                  </a:lnTo>
                  <a:lnTo>
                    <a:pt x="99707" y="1200942"/>
                  </a:lnTo>
                  <a:lnTo>
                    <a:pt x="85347" y="1246947"/>
                  </a:lnTo>
                  <a:lnTo>
                    <a:pt x="72043" y="1293503"/>
                  </a:lnTo>
                  <a:lnTo>
                    <a:pt x="59810" y="1340594"/>
                  </a:lnTo>
                  <a:lnTo>
                    <a:pt x="48665" y="1388199"/>
                  </a:lnTo>
                  <a:lnTo>
                    <a:pt x="38625" y="1436302"/>
                  </a:lnTo>
                  <a:lnTo>
                    <a:pt x="29705" y="1484883"/>
                  </a:lnTo>
                  <a:lnTo>
                    <a:pt x="21921" y="1533924"/>
                  </a:lnTo>
                  <a:lnTo>
                    <a:pt x="15291" y="1583406"/>
                  </a:lnTo>
                  <a:lnTo>
                    <a:pt x="9829" y="1633312"/>
                  </a:lnTo>
                  <a:lnTo>
                    <a:pt x="5553" y="1683623"/>
                  </a:lnTo>
                  <a:lnTo>
                    <a:pt x="2479" y="1734320"/>
                  </a:lnTo>
                  <a:lnTo>
                    <a:pt x="622" y="1785386"/>
                  </a:lnTo>
                  <a:lnTo>
                    <a:pt x="0" y="1836801"/>
                  </a:lnTo>
                  <a:lnTo>
                    <a:pt x="622" y="1888215"/>
                  </a:lnTo>
                  <a:lnTo>
                    <a:pt x="2479" y="1939281"/>
                  </a:lnTo>
                  <a:lnTo>
                    <a:pt x="5553" y="1989978"/>
                  </a:lnTo>
                  <a:lnTo>
                    <a:pt x="9829" y="2040289"/>
                  </a:lnTo>
                  <a:lnTo>
                    <a:pt x="15291" y="2090195"/>
                  </a:lnTo>
                  <a:lnTo>
                    <a:pt x="21921" y="2139677"/>
                  </a:lnTo>
                  <a:lnTo>
                    <a:pt x="29705" y="2188718"/>
                  </a:lnTo>
                  <a:lnTo>
                    <a:pt x="38625" y="2237299"/>
                  </a:lnTo>
                  <a:lnTo>
                    <a:pt x="48665" y="2285402"/>
                  </a:lnTo>
                  <a:lnTo>
                    <a:pt x="59810" y="2333007"/>
                  </a:lnTo>
                  <a:lnTo>
                    <a:pt x="72043" y="2380098"/>
                  </a:lnTo>
                  <a:lnTo>
                    <a:pt x="85347" y="2426654"/>
                  </a:lnTo>
                  <a:lnTo>
                    <a:pt x="99707" y="2472659"/>
                  </a:lnTo>
                  <a:lnTo>
                    <a:pt x="115106" y="2518093"/>
                  </a:lnTo>
                  <a:lnTo>
                    <a:pt x="131528" y="2562938"/>
                  </a:lnTo>
                  <a:lnTo>
                    <a:pt x="148957" y="2607175"/>
                  </a:lnTo>
                  <a:lnTo>
                    <a:pt x="167376" y="2650787"/>
                  </a:lnTo>
                  <a:lnTo>
                    <a:pt x="186769" y="2693755"/>
                  </a:lnTo>
                  <a:lnTo>
                    <a:pt x="207121" y="2736060"/>
                  </a:lnTo>
                  <a:lnTo>
                    <a:pt x="228414" y="2777684"/>
                  </a:lnTo>
                  <a:lnTo>
                    <a:pt x="250633" y="2818609"/>
                  </a:lnTo>
                  <a:lnTo>
                    <a:pt x="273761" y="2858816"/>
                  </a:lnTo>
                  <a:lnTo>
                    <a:pt x="297782" y="2898287"/>
                  </a:lnTo>
                  <a:lnTo>
                    <a:pt x="322680" y="2937003"/>
                  </a:lnTo>
                  <a:lnTo>
                    <a:pt x="348438" y="2974946"/>
                  </a:lnTo>
                  <a:lnTo>
                    <a:pt x="375041" y="3012097"/>
                  </a:lnTo>
                  <a:lnTo>
                    <a:pt x="402472" y="3048439"/>
                  </a:lnTo>
                  <a:lnTo>
                    <a:pt x="430715" y="3083953"/>
                  </a:lnTo>
                  <a:lnTo>
                    <a:pt x="459753" y="3118619"/>
                  </a:lnTo>
                  <a:lnTo>
                    <a:pt x="489570" y="3152421"/>
                  </a:lnTo>
                  <a:lnTo>
                    <a:pt x="520151" y="3185339"/>
                  </a:lnTo>
                  <a:lnTo>
                    <a:pt x="551479" y="3217356"/>
                  </a:lnTo>
                  <a:lnTo>
                    <a:pt x="583537" y="3248451"/>
                  </a:lnTo>
                  <a:lnTo>
                    <a:pt x="616309" y="3278609"/>
                  </a:lnTo>
                  <a:lnTo>
                    <a:pt x="649780" y="3307809"/>
                  </a:lnTo>
                  <a:lnTo>
                    <a:pt x="683933" y="3336033"/>
                  </a:lnTo>
                  <a:lnTo>
                    <a:pt x="718751" y="3363264"/>
                  </a:lnTo>
                  <a:lnTo>
                    <a:pt x="754219" y="3389482"/>
                  </a:lnTo>
                  <a:lnTo>
                    <a:pt x="790319" y="3414669"/>
                  </a:lnTo>
                  <a:lnTo>
                    <a:pt x="827037" y="3438808"/>
                  </a:lnTo>
                  <a:lnTo>
                    <a:pt x="864356" y="3461878"/>
                  </a:lnTo>
                  <a:lnTo>
                    <a:pt x="902259" y="3483863"/>
                  </a:lnTo>
                  <a:lnTo>
                    <a:pt x="940730" y="3504743"/>
                  </a:lnTo>
                  <a:lnTo>
                    <a:pt x="979753" y="3524500"/>
                  </a:lnTo>
                  <a:lnTo>
                    <a:pt x="1019312" y="3543116"/>
                  </a:lnTo>
                  <a:lnTo>
                    <a:pt x="1059390" y="3560573"/>
                  </a:lnTo>
                  <a:lnTo>
                    <a:pt x="1099971" y="3576851"/>
                  </a:lnTo>
                  <a:lnTo>
                    <a:pt x="1141040" y="3591933"/>
                  </a:lnTo>
                  <a:lnTo>
                    <a:pt x="1182579" y="3605800"/>
                  </a:lnTo>
                  <a:lnTo>
                    <a:pt x="1224573" y="3618434"/>
                  </a:lnTo>
                  <a:lnTo>
                    <a:pt x="1267005" y="3629816"/>
                  </a:lnTo>
                  <a:lnTo>
                    <a:pt x="1309859" y="3639928"/>
                  </a:lnTo>
                  <a:lnTo>
                    <a:pt x="1353119" y="3648751"/>
                  </a:lnTo>
                  <a:lnTo>
                    <a:pt x="1396769" y="3656268"/>
                  </a:lnTo>
                  <a:lnTo>
                    <a:pt x="1440791" y="3662459"/>
                  </a:lnTo>
                  <a:lnTo>
                    <a:pt x="1485171" y="3667306"/>
                  </a:lnTo>
                  <a:lnTo>
                    <a:pt x="1529892" y="3670791"/>
                  </a:lnTo>
                  <a:lnTo>
                    <a:pt x="1574937" y="3672896"/>
                  </a:lnTo>
                  <a:lnTo>
                    <a:pt x="1620291" y="3673602"/>
                  </a:lnTo>
                  <a:lnTo>
                    <a:pt x="1665643" y="3672896"/>
                  </a:lnTo>
                  <a:lnTo>
                    <a:pt x="1710686" y="3670791"/>
                  </a:lnTo>
                  <a:lnTo>
                    <a:pt x="1755405" y="3667306"/>
                  </a:lnTo>
                  <a:lnTo>
                    <a:pt x="1799783" y="3662459"/>
                  </a:lnTo>
                  <a:lnTo>
                    <a:pt x="1843804" y="3656268"/>
                  </a:lnTo>
                  <a:lnTo>
                    <a:pt x="1887452" y="3648751"/>
                  </a:lnTo>
                  <a:lnTo>
                    <a:pt x="1930711" y="3639928"/>
                  </a:lnTo>
                  <a:lnTo>
                    <a:pt x="1973564" y="3629816"/>
                  </a:lnTo>
                  <a:lnTo>
                    <a:pt x="2015995" y="3618434"/>
                  </a:lnTo>
                  <a:lnTo>
                    <a:pt x="2057987" y="3605800"/>
                  </a:lnTo>
                  <a:lnTo>
                    <a:pt x="2099525" y="3591933"/>
                  </a:lnTo>
                  <a:lnTo>
                    <a:pt x="2140593" y="3576851"/>
                  </a:lnTo>
                  <a:lnTo>
                    <a:pt x="2181174" y="3560573"/>
                  </a:lnTo>
                  <a:lnTo>
                    <a:pt x="2221251" y="3543116"/>
                  </a:lnTo>
                  <a:lnTo>
                    <a:pt x="2260809" y="3524500"/>
                  </a:lnTo>
                  <a:lnTo>
                    <a:pt x="2299831" y="3504743"/>
                  </a:lnTo>
                  <a:lnTo>
                    <a:pt x="2338301" y="3483863"/>
                  </a:lnTo>
                  <a:lnTo>
                    <a:pt x="2376204" y="3461878"/>
                  </a:lnTo>
                  <a:lnTo>
                    <a:pt x="2413522" y="3438808"/>
                  </a:lnTo>
                  <a:lnTo>
                    <a:pt x="2450239" y="3414669"/>
                  </a:lnTo>
                  <a:lnTo>
                    <a:pt x="2486339" y="3389482"/>
                  </a:lnTo>
                  <a:lnTo>
                    <a:pt x="2521806" y="3363264"/>
                  </a:lnTo>
                  <a:lnTo>
                    <a:pt x="2556624" y="3336033"/>
                  </a:lnTo>
                  <a:lnTo>
                    <a:pt x="2590776" y="3307809"/>
                  </a:lnTo>
                  <a:lnTo>
                    <a:pt x="2624247" y="3278609"/>
                  </a:lnTo>
                  <a:lnTo>
                    <a:pt x="2657019" y="3248451"/>
                  </a:lnTo>
                  <a:lnTo>
                    <a:pt x="2689077" y="3217356"/>
                  </a:lnTo>
                  <a:lnTo>
                    <a:pt x="2720404" y="3185339"/>
                  </a:lnTo>
                  <a:lnTo>
                    <a:pt x="2750985" y="3152421"/>
                  </a:lnTo>
                  <a:lnTo>
                    <a:pt x="2780802" y="3118619"/>
                  </a:lnTo>
                  <a:lnTo>
                    <a:pt x="2809840" y="3083953"/>
                  </a:lnTo>
                  <a:lnTo>
                    <a:pt x="2838083" y="3048439"/>
                  </a:lnTo>
                  <a:lnTo>
                    <a:pt x="2865513" y="3012097"/>
                  </a:lnTo>
                  <a:lnTo>
                    <a:pt x="2892116" y="2974946"/>
                  </a:lnTo>
                  <a:lnTo>
                    <a:pt x="2917874" y="2937003"/>
                  </a:lnTo>
                  <a:lnTo>
                    <a:pt x="2942772" y="2898287"/>
                  </a:lnTo>
                  <a:lnTo>
                    <a:pt x="2966793" y="2858816"/>
                  </a:lnTo>
                  <a:lnTo>
                    <a:pt x="2989921" y="2818609"/>
                  </a:lnTo>
                  <a:lnTo>
                    <a:pt x="3012140" y="2777684"/>
                  </a:lnTo>
                  <a:lnTo>
                    <a:pt x="3033434" y="2736060"/>
                  </a:lnTo>
                  <a:lnTo>
                    <a:pt x="3053785" y="2693755"/>
                  </a:lnTo>
                  <a:lnTo>
                    <a:pt x="3073179" y="2650787"/>
                  </a:lnTo>
                  <a:lnTo>
                    <a:pt x="3091598" y="2607175"/>
                  </a:lnTo>
                  <a:lnTo>
                    <a:pt x="3109027" y="2562938"/>
                  </a:lnTo>
                  <a:lnTo>
                    <a:pt x="3125449" y="2518093"/>
                  </a:lnTo>
                  <a:lnTo>
                    <a:pt x="3140848" y="2472659"/>
                  </a:lnTo>
                  <a:lnTo>
                    <a:pt x="3155208" y="2426654"/>
                  </a:lnTo>
                  <a:lnTo>
                    <a:pt x="3168513" y="2380098"/>
                  </a:lnTo>
                  <a:lnTo>
                    <a:pt x="3180746" y="2333007"/>
                  </a:lnTo>
                  <a:lnTo>
                    <a:pt x="3191890" y="2285402"/>
                  </a:lnTo>
                  <a:lnTo>
                    <a:pt x="3201931" y="2237299"/>
                  </a:lnTo>
                  <a:lnTo>
                    <a:pt x="3210851" y="2188718"/>
                  </a:lnTo>
                  <a:lnTo>
                    <a:pt x="3218635" y="2139677"/>
                  </a:lnTo>
                  <a:lnTo>
                    <a:pt x="3225266" y="2090195"/>
                  </a:lnTo>
                  <a:lnTo>
                    <a:pt x="3230727" y="2040289"/>
                  </a:lnTo>
                  <a:lnTo>
                    <a:pt x="3235003" y="1989978"/>
                  </a:lnTo>
                  <a:lnTo>
                    <a:pt x="3238078" y="1939281"/>
                  </a:lnTo>
                  <a:lnTo>
                    <a:pt x="3239934" y="1888215"/>
                  </a:lnTo>
                  <a:lnTo>
                    <a:pt x="3240557" y="1836801"/>
                  </a:lnTo>
                  <a:lnTo>
                    <a:pt x="3239934" y="1785386"/>
                  </a:lnTo>
                  <a:lnTo>
                    <a:pt x="3238078" y="1734320"/>
                  </a:lnTo>
                  <a:lnTo>
                    <a:pt x="3235003" y="1683623"/>
                  </a:lnTo>
                  <a:lnTo>
                    <a:pt x="3230727" y="1633312"/>
                  </a:lnTo>
                  <a:lnTo>
                    <a:pt x="3225266" y="1583406"/>
                  </a:lnTo>
                  <a:lnTo>
                    <a:pt x="3218635" y="1533924"/>
                  </a:lnTo>
                  <a:lnTo>
                    <a:pt x="3210851" y="1484883"/>
                  </a:lnTo>
                  <a:lnTo>
                    <a:pt x="3201931" y="1436302"/>
                  </a:lnTo>
                  <a:lnTo>
                    <a:pt x="3191890" y="1388199"/>
                  </a:lnTo>
                  <a:lnTo>
                    <a:pt x="3180746" y="1340594"/>
                  </a:lnTo>
                  <a:lnTo>
                    <a:pt x="3168513" y="1293503"/>
                  </a:lnTo>
                  <a:lnTo>
                    <a:pt x="3155208" y="1246947"/>
                  </a:lnTo>
                  <a:lnTo>
                    <a:pt x="3140848" y="1200942"/>
                  </a:lnTo>
                  <a:lnTo>
                    <a:pt x="3125449" y="1155508"/>
                  </a:lnTo>
                  <a:lnTo>
                    <a:pt x="3109027" y="1110663"/>
                  </a:lnTo>
                  <a:lnTo>
                    <a:pt x="3091598" y="1066426"/>
                  </a:lnTo>
                  <a:lnTo>
                    <a:pt x="3073179" y="1022814"/>
                  </a:lnTo>
                  <a:lnTo>
                    <a:pt x="3053785" y="979846"/>
                  </a:lnTo>
                  <a:lnTo>
                    <a:pt x="3033434" y="937541"/>
                  </a:lnTo>
                  <a:lnTo>
                    <a:pt x="3012140" y="895917"/>
                  </a:lnTo>
                  <a:lnTo>
                    <a:pt x="2989921" y="854992"/>
                  </a:lnTo>
                  <a:lnTo>
                    <a:pt x="2966793" y="814785"/>
                  </a:lnTo>
                  <a:lnTo>
                    <a:pt x="2942772" y="775314"/>
                  </a:lnTo>
                  <a:lnTo>
                    <a:pt x="2917874" y="736598"/>
                  </a:lnTo>
                  <a:lnTo>
                    <a:pt x="2892116" y="698655"/>
                  </a:lnTo>
                  <a:lnTo>
                    <a:pt x="2865513" y="661504"/>
                  </a:lnTo>
                  <a:lnTo>
                    <a:pt x="2838083" y="625162"/>
                  </a:lnTo>
                  <a:lnTo>
                    <a:pt x="2809840" y="589648"/>
                  </a:lnTo>
                  <a:lnTo>
                    <a:pt x="2780802" y="554982"/>
                  </a:lnTo>
                  <a:lnTo>
                    <a:pt x="2750985" y="521180"/>
                  </a:lnTo>
                  <a:lnTo>
                    <a:pt x="2720404" y="488262"/>
                  </a:lnTo>
                  <a:lnTo>
                    <a:pt x="2689077" y="456245"/>
                  </a:lnTo>
                  <a:lnTo>
                    <a:pt x="2657019" y="425150"/>
                  </a:lnTo>
                  <a:lnTo>
                    <a:pt x="2624247" y="394992"/>
                  </a:lnTo>
                  <a:lnTo>
                    <a:pt x="2590776" y="365792"/>
                  </a:lnTo>
                  <a:lnTo>
                    <a:pt x="2556624" y="337568"/>
                  </a:lnTo>
                  <a:lnTo>
                    <a:pt x="2521806" y="310337"/>
                  </a:lnTo>
                  <a:lnTo>
                    <a:pt x="2486339" y="284119"/>
                  </a:lnTo>
                  <a:lnTo>
                    <a:pt x="2450239" y="258932"/>
                  </a:lnTo>
                  <a:lnTo>
                    <a:pt x="2413522" y="234793"/>
                  </a:lnTo>
                  <a:lnTo>
                    <a:pt x="2376204" y="211723"/>
                  </a:lnTo>
                  <a:lnTo>
                    <a:pt x="2338301" y="189738"/>
                  </a:lnTo>
                  <a:lnTo>
                    <a:pt x="2299831" y="168858"/>
                  </a:lnTo>
                  <a:lnTo>
                    <a:pt x="2260809" y="149101"/>
                  </a:lnTo>
                  <a:lnTo>
                    <a:pt x="2221251" y="130485"/>
                  </a:lnTo>
                  <a:lnTo>
                    <a:pt x="2181174" y="113028"/>
                  </a:lnTo>
                  <a:lnTo>
                    <a:pt x="2140593" y="96750"/>
                  </a:lnTo>
                  <a:lnTo>
                    <a:pt x="2099525" y="81668"/>
                  </a:lnTo>
                  <a:lnTo>
                    <a:pt x="2057987" y="67801"/>
                  </a:lnTo>
                  <a:lnTo>
                    <a:pt x="2015995" y="55167"/>
                  </a:lnTo>
                  <a:lnTo>
                    <a:pt x="1973564" y="43785"/>
                  </a:lnTo>
                  <a:lnTo>
                    <a:pt x="1930711" y="33673"/>
                  </a:lnTo>
                  <a:lnTo>
                    <a:pt x="1887452" y="24850"/>
                  </a:lnTo>
                  <a:lnTo>
                    <a:pt x="1843804" y="17333"/>
                  </a:lnTo>
                  <a:lnTo>
                    <a:pt x="1799783" y="11142"/>
                  </a:lnTo>
                  <a:lnTo>
                    <a:pt x="1755405" y="6295"/>
                  </a:lnTo>
                  <a:lnTo>
                    <a:pt x="1710686" y="2810"/>
                  </a:lnTo>
                  <a:lnTo>
                    <a:pt x="1665643" y="705"/>
                  </a:lnTo>
                  <a:lnTo>
                    <a:pt x="1620291" y="0"/>
                  </a:lnTo>
                  <a:close/>
                </a:path>
              </a:pathLst>
            </a:custGeom>
            <a:solidFill>
              <a:srgbClr val="EFF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3676"/>
              <a:ext cx="4168381" cy="33063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2755" y="2316479"/>
              <a:ext cx="8429244" cy="17998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63009" y="2558923"/>
            <a:ext cx="77419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400" dirty="0">
                <a:latin typeface="Tahoma"/>
                <a:cs typeface="Tahoma"/>
              </a:rPr>
              <a:t>POLICÍA</a:t>
            </a:r>
            <a:r>
              <a:rPr sz="6400" spc="-55" dirty="0">
                <a:latin typeface="Tahoma"/>
                <a:cs typeface="Tahoma"/>
              </a:rPr>
              <a:t> </a:t>
            </a:r>
            <a:r>
              <a:rPr sz="6400" spc="-70" dirty="0">
                <a:latin typeface="Tahoma"/>
                <a:cs typeface="Tahoma"/>
              </a:rPr>
              <a:t>NACIONAL</a:t>
            </a:r>
            <a:endParaRPr sz="64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06200" y="6431018"/>
            <a:ext cx="84721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1800" b="1" spc="-155" dirty="0">
                <a:latin typeface="Tahoma"/>
                <a:cs typeface="Tahoma"/>
              </a:rPr>
              <a:t>2025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016" y="1194816"/>
              <a:ext cx="1577340" cy="15773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8330" y="1193927"/>
              <a:ext cx="1475740" cy="1476375"/>
            </a:xfrm>
            <a:custGeom>
              <a:avLst/>
              <a:gdLst/>
              <a:ahLst/>
              <a:cxnLst/>
              <a:rect l="l" t="t" r="r" b="b"/>
              <a:pathLst>
                <a:path w="1475739" h="1476375">
                  <a:moveTo>
                    <a:pt x="719201" y="0"/>
                  </a:moveTo>
                  <a:lnTo>
                    <a:pt x="670736" y="2794"/>
                  </a:lnTo>
                  <a:lnTo>
                    <a:pt x="623186" y="8641"/>
                  </a:lnTo>
                  <a:lnTo>
                    <a:pt x="576644" y="17442"/>
                  </a:lnTo>
                  <a:lnTo>
                    <a:pt x="531207" y="29096"/>
                  </a:lnTo>
                  <a:lnTo>
                    <a:pt x="486968" y="43505"/>
                  </a:lnTo>
                  <a:lnTo>
                    <a:pt x="444023" y="60567"/>
                  </a:lnTo>
                  <a:lnTo>
                    <a:pt x="402466" y="80184"/>
                  </a:lnTo>
                  <a:lnTo>
                    <a:pt x="362393" y="102256"/>
                  </a:lnTo>
                  <a:lnTo>
                    <a:pt x="323898" y="126683"/>
                  </a:lnTo>
                  <a:lnTo>
                    <a:pt x="287075" y="153365"/>
                  </a:lnTo>
                  <a:lnTo>
                    <a:pt x="252021" y="182202"/>
                  </a:lnTo>
                  <a:lnTo>
                    <a:pt x="218829" y="213096"/>
                  </a:lnTo>
                  <a:lnTo>
                    <a:pt x="187595" y="245945"/>
                  </a:lnTo>
                  <a:lnTo>
                    <a:pt x="158413" y="280651"/>
                  </a:lnTo>
                  <a:lnTo>
                    <a:pt x="131378" y="317113"/>
                  </a:lnTo>
                  <a:lnTo>
                    <a:pt x="106586" y="355233"/>
                  </a:lnTo>
                  <a:lnTo>
                    <a:pt x="84130" y="394909"/>
                  </a:lnTo>
                  <a:lnTo>
                    <a:pt x="64107" y="436043"/>
                  </a:lnTo>
                  <a:lnTo>
                    <a:pt x="46610" y="478535"/>
                  </a:lnTo>
                  <a:lnTo>
                    <a:pt x="31734" y="522284"/>
                  </a:lnTo>
                  <a:lnTo>
                    <a:pt x="19575" y="567192"/>
                  </a:lnTo>
                  <a:lnTo>
                    <a:pt x="10227" y="613159"/>
                  </a:lnTo>
                  <a:lnTo>
                    <a:pt x="3785" y="660084"/>
                  </a:lnTo>
                  <a:lnTo>
                    <a:pt x="345" y="707868"/>
                  </a:lnTo>
                  <a:lnTo>
                    <a:pt x="0" y="756412"/>
                  </a:lnTo>
                  <a:lnTo>
                    <a:pt x="171069" y="752094"/>
                  </a:lnTo>
                  <a:lnTo>
                    <a:pt x="170815" y="740918"/>
                  </a:lnTo>
                  <a:lnTo>
                    <a:pt x="172637" y="691979"/>
                  </a:lnTo>
                  <a:lnTo>
                    <a:pt x="178515" y="644175"/>
                  </a:lnTo>
                  <a:lnTo>
                    <a:pt x="188277" y="597678"/>
                  </a:lnTo>
                  <a:lnTo>
                    <a:pt x="201756" y="552658"/>
                  </a:lnTo>
                  <a:lnTo>
                    <a:pt x="218780" y="509286"/>
                  </a:lnTo>
                  <a:lnTo>
                    <a:pt x="239182" y="467733"/>
                  </a:lnTo>
                  <a:lnTo>
                    <a:pt x="262792" y="428170"/>
                  </a:lnTo>
                  <a:lnTo>
                    <a:pt x="289440" y="390768"/>
                  </a:lnTo>
                  <a:lnTo>
                    <a:pt x="318958" y="355697"/>
                  </a:lnTo>
                  <a:lnTo>
                    <a:pt x="351175" y="323129"/>
                  </a:lnTo>
                  <a:lnTo>
                    <a:pt x="385924" y="293234"/>
                  </a:lnTo>
                  <a:lnTo>
                    <a:pt x="423033" y="266183"/>
                  </a:lnTo>
                  <a:lnTo>
                    <a:pt x="462335" y="242147"/>
                  </a:lnTo>
                  <a:lnTo>
                    <a:pt x="503659" y="221297"/>
                  </a:lnTo>
                  <a:lnTo>
                    <a:pt x="546836" y="203803"/>
                  </a:lnTo>
                  <a:lnTo>
                    <a:pt x="591698" y="189838"/>
                  </a:lnTo>
                  <a:lnTo>
                    <a:pt x="638074" y="179570"/>
                  </a:lnTo>
                  <a:lnTo>
                    <a:pt x="685796" y="173172"/>
                  </a:lnTo>
                  <a:lnTo>
                    <a:pt x="734694" y="170814"/>
                  </a:lnTo>
                  <a:lnTo>
                    <a:pt x="783633" y="172637"/>
                  </a:lnTo>
                  <a:lnTo>
                    <a:pt x="831437" y="178515"/>
                  </a:lnTo>
                  <a:lnTo>
                    <a:pt x="877934" y="188277"/>
                  </a:lnTo>
                  <a:lnTo>
                    <a:pt x="922954" y="201756"/>
                  </a:lnTo>
                  <a:lnTo>
                    <a:pt x="966326" y="218780"/>
                  </a:lnTo>
                  <a:lnTo>
                    <a:pt x="1007879" y="239182"/>
                  </a:lnTo>
                  <a:lnTo>
                    <a:pt x="1047442" y="262792"/>
                  </a:lnTo>
                  <a:lnTo>
                    <a:pt x="1084844" y="289440"/>
                  </a:lnTo>
                  <a:lnTo>
                    <a:pt x="1119915" y="318958"/>
                  </a:lnTo>
                  <a:lnTo>
                    <a:pt x="1152483" y="351175"/>
                  </a:lnTo>
                  <a:lnTo>
                    <a:pt x="1182378" y="385924"/>
                  </a:lnTo>
                  <a:lnTo>
                    <a:pt x="1209429" y="423033"/>
                  </a:lnTo>
                  <a:lnTo>
                    <a:pt x="1233465" y="462335"/>
                  </a:lnTo>
                  <a:lnTo>
                    <a:pt x="1254315" y="503659"/>
                  </a:lnTo>
                  <a:lnTo>
                    <a:pt x="1271809" y="546836"/>
                  </a:lnTo>
                  <a:lnTo>
                    <a:pt x="1285774" y="591698"/>
                  </a:lnTo>
                  <a:lnTo>
                    <a:pt x="1296042" y="638074"/>
                  </a:lnTo>
                  <a:lnTo>
                    <a:pt x="1302440" y="685796"/>
                  </a:lnTo>
                  <a:lnTo>
                    <a:pt x="1304798" y="734695"/>
                  </a:lnTo>
                  <a:lnTo>
                    <a:pt x="1302975" y="783633"/>
                  </a:lnTo>
                  <a:lnTo>
                    <a:pt x="1297097" y="831437"/>
                  </a:lnTo>
                  <a:lnTo>
                    <a:pt x="1287335" y="877934"/>
                  </a:lnTo>
                  <a:lnTo>
                    <a:pt x="1273856" y="922954"/>
                  </a:lnTo>
                  <a:lnTo>
                    <a:pt x="1256832" y="966326"/>
                  </a:lnTo>
                  <a:lnTo>
                    <a:pt x="1236430" y="1007879"/>
                  </a:lnTo>
                  <a:lnTo>
                    <a:pt x="1212820" y="1047442"/>
                  </a:lnTo>
                  <a:lnTo>
                    <a:pt x="1186172" y="1084844"/>
                  </a:lnTo>
                  <a:lnTo>
                    <a:pt x="1156654" y="1119915"/>
                  </a:lnTo>
                  <a:lnTo>
                    <a:pt x="1124437" y="1152483"/>
                  </a:lnTo>
                  <a:lnTo>
                    <a:pt x="1089688" y="1182378"/>
                  </a:lnTo>
                  <a:lnTo>
                    <a:pt x="1052579" y="1209429"/>
                  </a:lnTo>
                  <a:lnTo>
                    <a:pt x="1013277" y="1233465"/>
                  </a:lnTo>
                  <a:lnTo>
                    <a:pt x="971953" y="1254315"/>
                  </a:lnTo>
                  <a:lnTo>
                    <a:pt x="928776" y="1271809"/>
                  </a:lnTo>
                  <a:lnTo>
                    <a:pt x="883914" y="1285774"/>
                  </a:lnTo>
                  <a:lnTo>
                    <a:pt x="837538" y="1296042"/>
                  </a:lnTo>
                  <a:lnTo>
                    <a:pt x="789816" y="1302440"/>
                  </a:lnTo>
                  <a:lnTo>
                    <a:pt x="740918" y="1304798"/>
                  </a:lnTo>
                  <a:lnTo>
                    <a:pt x="741807" y="1475867"/>
                  </a:lnTo>
                  <a:lnTo>
                    <a:pt x="804876" y="1472818"/>
                  </a:lnTo>
                  <a:lnTo>
                    <a:pt x="852426" y="1466971"/>
                  </a:lnTo>
                  <a:lnTo>
                    <a:pt x="898968" y="1458170"/>
                  </a:lnTo>
                  <a:lnTo>
                    <a:pt x="944405" y="1446516"/>
                  </a:lnTo>
                  <a:lnTo>
                    <a:pt x="988644" y="1432107"/>
                  </a:lnTo>
                  <a:lnTo>
                    <a:pt x="1031589" y="1415045"/>
                  </a:lnTo>
                  <a:lnTo>
                    <a:pt x="1073146" y="1395428"/>
                  </a:lnTo>
                  <a:lnTo>
                    <a:pt x="1113219" y="1373356"/>
                  </a:lnTo>
                  <a:lnTo>
                    <a:pt x="1151714" y="1348929"/>
                  </a:lnTo>
                  <a:lnTo>
                    <a:pt x="1188537" y="1322247"/>
                  </a:lnTo>
                  <a:lnTo>
                    <a:pt x="1223591" y="1293410"/>
                  </a:lnTo>
                  <a:lnTo>
                    <a:pt x="1256783" y="1262516"/>
                  </a:lnTo>
                  <a:lnTo>
                    <a:pt x="1288017" y="1229667"/>
                  </a:lnTo>
                  <a:lnTo>
                    <a:pt x="1317199" y="1194961"/>
                  </a:lnTo>
                  <a:lnTo>
                    <a:pt x="1344234" y="1158499"/>
                  </a:lnTo>
                  <a:lnTo>
                    <a:pt x="1369026" y="1120379"/>
                  </a:lnTo>
                  <a:lnTo>
                    <a:pt x="1391482" y="1080703"/>
                  </a:lnTo>
                  <a:lnTo>
                    <a:pt x="1411505" y="1039569"/>
                  </a:lnTo>
                  <a:lnTo>
                    <a:pt x="1429002" y="997077"/>
                  </a:lnTo>
                  <a:lnTo>
                    <a:pt x="1443878" y="953328"/>
                  </a:lnTo>
                  <a:lnTo>
                    <a:pt x="1456037" y="908420"/>
                  </a:lnTo>
                  <a:lnTo>
                    <a:pt x="1465385" y="862453"/>
                  </a:lnTo>
                  <a:lnTo>
                    <a:pt x="1471827" y="815528"/>
                  </a:lnTo>
                  <a:lnTo>
                    <a:pt x="1475267" y="767744"/>
                  </a:lnTo>
                  <a:lnTo>
                    <a:pt x="1475613" y="719201"/>
                  </a:lnTo>
                  <a:lnTo>
                    <a:pt x="1472818" y="670736"/>
                  </a:lnTo>
                  <a:lnTo>
                    <a:pt x="1466971" y="623186"/>
                  </a:lnTo>
                  <a:lnTo>
                    <a:pt x="1458170" y="576644"/>
                  </a:lnTo>
                  <a:lnTo>
                    <a:pt x="1446516" y="531207"/>
                  </a:lnTo>
                  <a:lnTo>
                    <a:pt x="1432107" y="486968"/>
                  </a:lnTo>
                  <a:lnTo>
                    <a:pt x="1415045" y="444023"/>
                  </a:lnTo>
                  <a:lnTo>
                    <a:pt x="1395428" y="402466"/>
                  </a:lnTo>
                  <a:lnTo>
                    <a:pt x="1373356" y="362393"/>
                  </a:lnTo>
                  <a:lnTo>
                    <a:pt x="1348929" y="323898"/>
                  </a:lnTo>
                  <a:lnTo>
                    <a:pt x="1322247" y="287075"/>
                  </a:lnTo>
                  <a:lnTo>
                    <a:pt x="1293410" y="252021"/>
                  </a:lnTo>
                  <a:lnTo>
                    <a:pt x="1262516" y="218829"/>
                  </a:lnTo>
                  <a:lnTo>
                    <a:pt x="1229667" y="187595"/>
                  </a:lnTo>
                  <a:lnTo>
                    <a:pt x="1194961" y="158413"/>
                  </a:lnTo>
                  <a:lnTo>
                    <a:pt x="1158499" y="131378"/>
                  </a:lnTo>
                  <a:lnTo>
                    <a:pt x="1120379" y="106586"/>
                  </a:lnTo>
                  <a:lnTo>
                    <a:pt x="1080703" y="84130"/>
                  </a:lnTo>
                  <a:lnTo>
                    <a:pt x="1039569" y="64107"/>
                  </a:lnTo>
                  <a:lnTo>
                    <a:pt x="997077" y="46610"/>
                  </a:lnTo>
                  <a:lnTo>
                    <a:pt x="953328" y="31734"/>
                  </a:lnTo>
                  <a:lnTo>
                    <a:pt x="908420" y="19575"/>
                  </a:lnTo>
                  <a:lnTo>
                    <a:pt x="862453" y="10227"/>
                  </a:lnTo>
                  <a:lnTo>
                    <a:pt x="815528" y="3785"/>
                  </a:lnTo>
                  <a:lnTo>
                    <a:pt x="767744" y="345"/>
                  </a:lnTo>
                  <a:lnTo>
                    <a:pt x="719201" y="0"/>
                  </a:lnTo>
                  <a:close/>
                </a:path>
              </a:pathLst>
            </a:custGeom>
            <a:solidFill>
              <a:srgbClr val="00665F">
                <a:alpha val="5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44" y="2392679"/>
              <a:ext cx="1578864" cy="15788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2897" y="2500131"/>
              <a:ext cx="1475740" cy="1475740"/>
            </a:xfrm>
            <a:custGeom>
              <a:avLst/>
              <a:gdLst/>
              <a:ahLst/>
              <a:cxnLst/>
              <a:rect l="l" t="t" r="r" b="b"/>
              <a:pathLst>
                <a:path w="1475739" h="1475739">
                  <a:moveTo>
                    <a:pt x="742049" y="0"/>
                  </a:moveTo>
                  <a:lnTo>
                    <a:pt x="673257" y="2744"/>
                  </a:lnTo>
                  <a:lnTo>
                    <a:pt x="625678" y="8428"/>
                  </a:lnTo>
                  <a:lnTo>
                    <a:pt x="579101" y="17069"/>
                  </a:lnTo>
                  <a:lnTo>
                    <a:pt x="533620" y="28566"/>
                  </a:lnTo>
                  <a:lnTo>
                    <a:pt x="489329" y="42822"/>
                  </a:lnTo>
                  <a:lnTo>
                    <a:pt x="446325" y="59736"/>
                  </a:lnTo>
                  <a:lnTo>
                    <a:pt x="404702" y="79210"/>
                  </a:lnTo>
                  <a:lnTo>
                    <a:pt x="364555" y="101143"/>
                  </a:lnTo>
                  <a:lnTo>
                    <a:pt x="325979" y="125437"/>
                  </a:lnTo>
                  <a:lnTo>
                    <a:pt x="289069" y="151992"/>
                  </a:lnTo>
                  <a:lnTo>
                    <a:pt x="253920" y="180709"/>
                  </a:lnTo>
                  <a:lnTo>
                    <a:pt x="220628" y="211489"/>
                  </a:lnTo>
                  <a:lnTo>
                    <a:pt x="189287" y="244232"/>
                  </a:lnTo>
                  <a:lnTo>
                    <a:pt x="159993" y="278838"/>
                  </a:lnTo>
                  <a:lnTo>
                    <a:pt x="132839" y="315210"/>
                  </a:lnTo>
                  <a:lnTo>
                    <a:pt x="107923" y="353246"/>
                  </a:lnTo>
                  <a:lnTo>
                    <a:pt x="85338" y="392848"/>
                  </a:lnTo>
                  <a:lnTo>
                    <a:pt x="65180" y="433917"/>
                  </a:lnTo>
                  <a:lnTo>
                    <a:pt x="47543" y="476353"/>
                  </a:lnTo>
                  <a:lnTo>
                    <a:pt x="32523" y="520057"/>
                  </a:lnTo>
                  <a:lnTo>
                    <a:pt x="20214" y="564929"/>
                  </a:lnTo>
                  <a:lnTo>
                    <a:pt x="10713" y="610870"/>
                  </a:lnTo>
                  <a:lnTo>
                    <a:pt x="4113" y="657781"/>
                  </a:lnTo>
                  <a:lnTo>
                    <a:pt x="510" y="705563"/>
                  </a:lnTo>
                  <a:lnTo>
                    <a:pt x="0" y="754116"/>
                  </a:lnTo>
                  <a:lnTo>
                    <a:pt x="2627" y="802585"/>
                  </a:lnTo>
                  <a:lnTo>
                    <a:pt x="8311" y="850152"/>
                  </a:lnTo>
                  <a:lnTo>
                    <a:pt x="16952" y="896719"/>
                  </a:lnTo>
                  <a:lnTo>
                    <a:pt x="28449" y="942193"/>
                  </a:lnTo>
                  <a:lnTo>
                    <a:pt x="42705" y="986477"/>
                  </a:lnTo>
                  <a:lnTo>
                    <a:pt x="59619" y="1029476"/>
                  </a:lnTo>
                  <a:lnTo>
                    <a:pt x="79093" y="1071096"/>
                  </a:lnTo>
                  <a:lnTo>
                    <a:pt x="101026" y="1111241"/>
                  </a:lnTo>
                  <a:lnTo>
                    <a:pt x="125320" y="1149815"/>
                  </a:lnTo>
                  <a:lnTo>
                    <a:pt x="151875" y="1186724"/>
                  </a:lnTo>
                  <a:lnTo>
                    <a:pt x="180592" y="1221872"/>
                  </a:lnTo>
                  <a:lnTo>
                    <a:pt x="211372" y="1255165"/>
                  </a:lnTo>
                  <a:lnTo>
                    <a:pt x="244115" y="1286506"/>
                  </a:lnTo>
                  <a:lnTo>
                    <a:pt x="278721" y="1315800"/>
                  </a:lnTo>
                  <a:lnTo>
                    <a:pt x="315093" y="1342953"/>
                  </a:lnTo>
                  <a:lnTo>
                    <a:pt x="353129" y="1367868"/>
                  </a:lnTo>
                  <a:lnTo>
                    <a:pt x="392731" y="1390452"/>
                  </a:lnTo>
                  <a:lnTo>
                    <a:pt x="433800" y="1410608"/>
                  </a:lnTo>
                  <a:lnTo>
                    <a:pt x="476236" y="1428241"/>
                  </a:lnTo>
                  <a:lnTo>
                    <a:pt x="519940" y="1443256"/>
                  </a:lnTo>
                  <a:lnTo>
                    <a:pt x="564812" y="1455558"/>
                  </a:lnTo>
                  <a:lnTo>
                    <a:pt x="610753" y="1465052"/>
                  </a:lnTo>
                  <a:lnTo>
                    <a:pt x="657664" y="1471642"/>
                  </a:lnTo>
                  <a:lnTo>
                    <a:pt x="705446" y="1475233"/>
                  </a:lnTo>
                  <a:lnTo>
                    <a:pt x="753999" y="1475730"/>
                  </a:lnTo>
                  <a:lnTo>
                    <a:pt x="802468" y="1473102"/>
                  </a:lnTo>
                  <a:lnTo>
                    <a:pt x="850032" y="1467420"/>
                  </a:lnTo>
                  <a:lnTo>
                    <a:pt x="896597" y="1458782"/>
                  </a:lnTo>
                  <a:lnTo>
                    <a:pt x="942067" y="1447288"/>
                  </a:lnTo>
                  <a:lnTo>
                    <a:pt x="986348" y="1433037"/>
                  </a:lnTo>
                  <a:lnTo>
                    <a:pt x="1029343" y="1416128"/>
                  </a:lnTo>
                  <a:lnTo>
                    <a:pt x="1070958" y="1396661"/>
                  </a:lnTo>
                  <a:lnTo>
                    <a:pt x="1111097" y="1374734"/>
                  </a:lnTo>
                  <a:lnTo>
                    <a:pt x="1149667" y="1350447"/>
                  </a:lnTo>
                  <a:lnTo>
                    <a:pt x="1186571" y="1323899"/>
                  </a:lnTo>
                  <a:lnTo>
                    <a:pt x="1221714" y="1295189"/>
                  </a:lnTo>
                  <a:lnTo>
                    <a:pt x="1255002" y="1264417"/>
                  </a:lnTo>
                  <a:lnTo>
                    <a:pt x="1286339" y="1231682"/>
                  </a:lnTo>
                  <a:lnTo>
                    <a:pt x="1315630" y="1197083"/>
                  </a:lnTo>
                  <a:lnTo>
                    <a:pt x="1342781" y="1160719"/>
                  </a:lnTo>
                  <a:lnTo>
                    <a:pt x="1367695" y="1122690"/>
                  </a:lnTo>
                  <a:lnTo>
                    <a:pt x="1390278" y="1083094"/>
                  </a:lnTo>
                  <a:lnTo>
                    <a:pt x="1410435" y="1042032"/>
                  </a:lnTo>
                  <a:lnTo>
                    <a:pt x="1428071" y="999602"/>
                  </a:lnTo>
                  <a:lnTo>
                    <a:pt x="1443090" y="955903"/>
                  </a:lnTo>
                  <a:lnTo>
                    <a:pt x="1455398" y="911036"/>
                  </a:lnTo>
                  <a:lnTo>
                    <a:pt x="1464899" y="865098"/>
                  </a:lnTo>
                  <a:lnTo>
                    <a:pt x="1471499" y="818190"/>
                  </a:lnTo>
                  <a:lnTo>
                    <a:pt x="1475102" y="770410"/>
                  </a:lnTo>
                  <a:lnTo>
                    <a:pt x="1475613" y="721858"/>
                  </a:lnTo>
                  <a:lnTo>
                    <a:pt x="1313688" y="725414"/>
                  </a:lnTo>
                  <a:lnTo>
                    <a:pt x="1313834" y="741299"/>
                  </a:lnTo>
                  <a:lnTo>
                    <a:pt x="1313529" y="757148"/>
                  </a:lnTo>
                  <a:lnTo>
                    <a:pt x="1305567" y="835674"/>
                  </a:lnTo>
                  <a:lnTo>
                    <a:pt x="1295868" y="881186"/>
                  </a:lnTo>
                  <a:lnTo>
                    <a:pt x="1282718" y="925189"/>
                  </a:lnTo>
                  <a:lnTo>
                    <a:pt x="1266278" y="967548"/>
                  </a:lnTo>
                  <a:lnTo>
                    <a:pt x="1246709" y="1008127"/>
                  </a:lnTo>
                  <a:lnTo>
                    <a:pt x="1224171" y="1046794"/>
                  </a:lnTo>
                  <a:lnTo>
                    <a:pt x="1198826" y="1083412"/>
                  </a:lnTo>
                  <a:lnTo>
                    <a:pt x="1170834" y="1117847"/>
                  </a:lnTo>
                  <a:lnTo>
                    <a:pt x="1140355" y="1149964"/>
                  </a:lnTo>
                  <a:lnTo>
                    <a:pt x="1107551" y="1179629"/>
                  </a:lnTo>
                  <a:lnTo>
                    <a:pt x="1072581" y="1206707"/>
                  </a:lnTo>
                  <a:lnTo>
                    <a:pt x="1035607" y="1231064"/>
                  </a:lnTo>
                  <a:lnTo>
                    <a:pt x="996790" y="1252564"/>
                  </a:lnTo>
                  <a:lnTo>
                    <a:pt x="956289" y="1271073"/>
                  </a:lnTo>
                  <a:lnTo>
                    <a:pt x="914267" y="1286456"/>
                  </a:lnTo>
                  <a:lnTo>
                    <a:pt x="870882" y="1298579"/>
                  </a:lnTo>
                  <a:lnTo>
                    <a:pt x="826297" y="1307307"/>
                  </a:lnTo>
                  <a:lnTo>
                    <a:pt x="780671" y="1312505"/>
                  </a:lnTo>
                  <a:lnTo>
                    <a:pt x="734166" y="1314038"/>
                  </a:lnTo>
                  <a:lnTo>
                    <a:pt x="686943" y="1311773"/>
                  </a:lnTo>
                  <a:lnTo>
                    <a:pt x="640056" y="1305702"/>
                  </a:lnTo>
                  <a:lnTo>
                    <a:pt x="594546" y="1296019"/>
                  </a:lnTo>
                  <a:lnTo>
                    <a:pt x="550548" y="1282883"/>
                  </a:lnTo>
                  <a:lnTo>
                    <a:pt x="508195" y="1266456"/>
                  </a:lnTo>
                  <a:lnTo>
                    <a:pt x="467621" y="1246897"/>
                  </a:lnTo>
                  <a:lnTo>
                    <a:pt x="428963" y="1224369"/>
                  </a:lnTo>
                  <a:lnTo>
                    <a:pt x="392353" y="1199030"/>
                  </a:lnTo>
                  <a:lnTo>
                    <a:pt x="357927" y="1171042"/>
                  </a:lnTo>
                  <a:lnTo>
                    <a:pt x="325819" y="1140566"/>
                  </a:lnTo>
                  <a:lnTo>
                    <a:pt x="296164" y="1107763"/>
                  </a:lnTo>
                  <a:lnTo>
                    <a:pt x="269095" y="1072793"/>
                  </a:lnTo>
                  <a:lnTo>
                    <a:pt x="244748" y="1035816"/>
                  </a:lnTo>
                  <a:lnTo>
                    <a:pt x="223257" y="996994"/>
                  </a:lnTo>
                  <a:lnTo>
                    <a:pt x="204756" y="956486"/>
                  </a:lnTo>
                  <a:lnTo>
                    <a:pt x="189380" y="914455"/>
                  </a:lnTo>
                  <a:lnTo>
                    <a:pt x="177264" y="871060"/>
                  </a:lnTo>
                  <a:lnTo>
                    <a:pt x="168542" y="826463"/>
                  </a:lnTo>
                  <a:lnTo>
                    <a:pt x="163348" y="780823"/>
                  </a:lnTo>
                  <a:lnTo>
                    <a:pt x="161817" y="734302"/>
                  </a:lnTo>
                  <a:lnTo>
                    <a:pt x="164084" y="687060"/>
                  </a:lnTo>
                  <a:lnTo>
                    <a:pt x="170154" y="640173"/>
                  </a:lnTo>
                  <a:lnTo>
                    <a:pt x="179837" y="594664"/>
                  </a:lnTo>
                  <a:lnTo>
                    <a:pt x="192972" y="550665"/>
                  </a:lnTo>
                  <a:lnTo>
                    <a:pt x="209399" y="508312"/>
                  </a:lnTo>
                  <a:lnTo>
                    <a:pt x="228957" y="467739"/>
                  </a:lnTo>
                  <a:lnTo>
                    <a:pt x="251484" y="429080"/>
                  </a:lnTo>
                  <a:lnTo>
                    <a:pt x="276821" y="392470"/>
                  </a:lnTo>
                  <a:lnTo>
                    <a:pt x="304806" y="358044"/>
                  </a:lnTo>
                  <a:lnTo>
                    <a:pt x="335278" y="325936"/>
                  </a:lnTo>
                  <a:lnTo>
                    <a:pt x="368077" y="296281"/>
                  </a:lnTo>
                  <a:lnTo>
                    <a:pt x="403042" y="269212"/>
                  </a:lnTo>
                  <a:lnTo>
                    <a:pt x="440013" y="244865"/>
                  </a:lnTo>
                  <a:lnTo>
                    <a:pt x="478828" y="223374"/>
                  </a:lnTo>
                  <a:lnTo>
                    <a:pt x="519326" y="204873"/>
                  </a:lnTo>
                  <a:lnTo>
                    <a:pt x="561347" y="189497"/>
                  </a:lnTo>
                  <a:lnTo>
                    <a:pt x="604731" y="177381"/>
                  </a:lnTo>
                  <a:lnTo>
                    <a:pt x="649316" y="168659"/>
                  </a:lnTo>
                  <a:lnTo>
                    <a:pt x="694941" y="163465"/>
                  </a:lnTo>
                  <a:lnTo>
                    <a:pt x="741446" y="161934"/>
                  </a:lnTo>
                  <a:lnTo>
                    <a:pt x="788670" y="164201"/>
                  </a:lnTo>
                  <a:lnTo>
                    <a:pt x="803021" y="2911"/>
                  </a:lnTo>
                  <a:lnTo>
                    <a:pt x="782712" y="1385"/>
                  </a:lnTo>
                  <a:lnTo>
                    <a:pt x="762381" y="418"/>
                  </a:lnTo>
                  <a:lnTo>
                    <a:pt x="742049" y="0"/>
                  </a:lnTo>
                  <a:close/>
                </a:path>
              </a:pathLst>
            </a:custGeom>
            <a:solidFill>
              <a:srgbClr val="307939">
                <a:alpha val="5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4223" y="2465832"/>
              <a:ext cx="1578864" cy="15773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61754" y="2465144"/>
              <a:ext cx="1476375" cy="1476375"/>
            </a:xfrm>
            <a:custGeom>
              <a:avLst/>
              <a:gdLst/>
              <a:ahLst/>
              <a:cxnLst/>
              <a:rect l="l" t="t" r="r" b="b"/>
              <a:pathLst>
                <a:path w="1476375" h="1476375">
                  <a:moveTo>
                    <a:pt x="748474" y="0"/>
                  </a:moveTo>
                  <a:lnTo>
                    <a:pt x="699935" y="941"/>
                  </a:lnTo>
                  <a:lnTo>
                    <a:pt x="651558" y="5003"/>
                  </a:lnTo>
                  <a:lnTo>
                    <a:pt x="604176" y="12093"/>
                  </a:lnTo>
                  <a:lnTo>
                    <a:pt x="557882" y="22109"/>
                  </a:lnTo>
                  <a:lnTo>
                    <a:pt x="512768" y="34947"/>
                  </a:lnTo>
                  <a:lnTo>
                    <a:pt x="468925" y="50507"/>
                  </a:lnTo>
                  <a:lnTo>
                    <a:pt x="426446" y="68686"/>
                  </a:lnTo>
                  <a:lnTo>
                    <a:pt x="385423" y="89382"/>
                  </a:lnTo>
                  <a:lnTo>
                    <a:pt x="345948" y="112493"/>
                  </a:lnTo>
                  <a:lnTo>
                    <a:pt x="308113" y="137917"/>
                  </a:lnTo>
                  <a:lnTo>
                    <a:pt x="272010" y="165551"/>
                  </a:lnTo>
                  <a:lnTo>
                    <a:pt x="237731" y="195294"/>
                  </a:lnTo>
                  <a:lnTo>
                    <a:pt x="205368" y="227043"/>
                  </a:lnTo>
                  <a:lnTo>
                    <a:pt x="175014" y="260696"/>
                  </a:lnTo>
                  <a:lnTo>
                    <a:pt x="146760" y="296152"/>
                  </a:lnTo>
                  <a:lnTo>
                    <a:pt x="120699" y="333307"/>
                  </a:lnTo>
                  <a:lnTo>
                    <a:pt x="96922" y="372060"/>
                  </a:lnTo>
                  <a:lnTo>
                    <a:pt x="75522" y="412309"/>
                  </a:lnTo>
                  <a:lnTo>
                    <a:pt x="56590" y="453952"/>
                  </a:lnTo>
                  <a:lnTo>
                    <a:pt x="40220" y="496886"/>
                  </a:lnTo>
                  <a:lnTo>
                    <a:pt x="26502" y="541010"/>
                  </a:lnTo>
                  <a:lnTo>
                    <a:pt x="15528" y="586221"/>
                  </a:lnTo>
                  <a:lnTo>
                    <a:pt x="7392" y="632417"/>
                  </a:lnTo>
                  <a:lnTo>
                    <a:pt x="2185" y="679496"/>
                  </a:lnTo>
                  <a:lnTo>
                    <a:pt x="0" y="727356"/>
                  </a:lnTo>
                  <a:lnTo>
                    <a:pt x="927" y="775895"/>
                  </a:lnTo>
                  <a:lnTo>
                    <a:pt x="154343" y="768021"/>
                  </a:lnTo>
                  <a:lnTo>
                    <a:pt x="153724" y="751259"/>
                  </a:lnTo>
                  <a:lnTo>
                    <a:pt x="153581" y="734509"/>
                  </a:lnTo>
                  <a:lnTo>
                    <a:pt x="159675" y="653386"/>
                  </a:lnTo>
                  <a:lnTo>
                    <a:pt x="168326" y="606982"/>
                  </a:lnTo>
                  <a:lnTo>
                    <a:pt x="180517" y="562021"/>
                  </a:lnTo>
                  <a:lnTo>
                    <a:pt x="196089" y="518645"/>
                  </a:lnTo>
                  <a:lnTo>
                    <a:pt x="214882" y="476992"/>
                  </a:lnTo>
                  <a:lnTo>
                    <a:pt x="236736" y="437205"/>
                  </a:lnTo>
                  <a:lnTo>
                    <a:pt x="261492" y="399423"/>
                  </a:lnTo>
                  <a:lnTo>
                    <a:pt x="288990" y="363788"/>
                  </a:lnTo>
                  <a:lnTo>
                    <a:pt x="319071" y="330439"/>
                  </a:lnTo>
                  <a:lnTo>
                    <a:pt x="351574" y="299518"/>
                  </a:lnTo>
                  <a:lnTo>
                    <a:pt x="386340" y="271164"/>
                  </a:lnTo>
                  <a:lnTo>
                    <a:pt x="423210" y="245519"/>
                  </a:lnTo>
                  <a:lnTo>
                    <a:pt x="462024" y="222724"/>
                  </a:lnTo>
                  <a:lnTo>
                    <a:pt x="502622" y="202918"/>
                  </a:lnTo>
                  <a:lnTo>
                    <a:pt x="544844" y="186242"/>
                  </a:lnTo>
                  <a:lnTo>
                    <a:pt x="588531" y="172837"/>
                  </a:lnTo>
                  <a:lnTo>
                    <a:pt x="633524" y="162843"/>
                  </a:lnTo>
                  <a:lnTo>
                    <a:pt x="679663" y="156402"/>
                  </a:lnTo>
                  <a:lnTo>
                    <a:pt x="726787" y="153653"/>
                  </a:lnTo>
                  <a:lnTo>
                    <a:pt x="774738" y="154738"/>
                  </a:lnTo>
                  <a:lnTo>
                    <a:pt x="822444" y="159689"/>
                  </a:lnTo>
                  <a:lnTo>
                    <a:pt x="868848" y="168340"/>
                  </a:lnTo>
                  <a:lnTo>
                    <a:pt x="913808" y="180531"/>
                  </a:lnTo>
                  <a:lnTo>
                    <a:pt x="957185" y="196103"/>
                  </a:lnTo>
                  <a:lnTo>
                    <a:pt x="998837" y="214896"/>
                  </a:lnTo>
                  <a:lnTo>
                    <a:pt x="1038625" y="236750"/>
                  </a:lnTo>
                  <a:lnTo>
                    <a:pt x="1076406" y="261506"/>
                  </a:lnTo>
                  <a:lnTo>
                    <a:pt x="1112042" y="289004"/>
                  </a:lnTo>
                  <a:lnTo>
                    <a:pt x="1145390" y="319085"/>
                  </a:lnTo>
                  <a:lnTo>
                    <a:pt x="1176312" y="351588"/>
                  </a:lnTo>
                  <a:lnTo>
                    <a:pt x="1204665" y="386354"/>
                  </a:lnTo>
                  <a:lnTo>
                    <a:pt x="1230310" y="423224"/>
                  </a:lnTo>
                  <a:lnTo>
                    <a:pt x="1253106" y="462038"/>
                  </a:lnTo>
                  <a:lnTo>
                    <a:pt x="1272912" y="502636"/>
                  </a:lnTo>
                  <a:lnTo>
                    <a:pt x="1289588" y="544858"/>
                  </a:lnTo>
                  <a:lnTo>
                    <a:pt x="1302993" y="588545"/>
                  </a:lnTo>
                  <a:lnTo>
                    <a:pt x="1312986" y="633538"/>
                  </a:lnTo>
                  <a:lnTo>
                    <a:pt x="1319428" y="679677"/>
                  </a:lnTo>
                  <a:lnTo>
                    <a:pt x="1322176" y="726801"/>
                  </a:lnTo>
                  <a:lnTo>
                    <a:pt x="1321092" y="774752"/>
                  </a:lnTo>
                  <a:lnTo>
                    <a:pt x="1316141" y="822458"/>
                  </a:lnTo>
                  <a:lnTo>
                    <a:pt x="1307490" y="868862"/>
                  </a:lnTo>
                  <a:lnTo>
                    <a:pt x="1295298" y="913822"/>
                  </a:lnTo>
                  <a:lnTo>
                    <a:pt x="1279726" y="957199"/>
                  </a:lnTo>
                  <a:lnTo>
                    <a:pt x="1260933" y="998851"/>
                  </a:lnTo>
                  <a:lnTo>
                    <a:pt x="1239079" y="1038639"/>
                  </a:lnTo>
                  <a:lnTo>
                    <a:pt x="1214323" y="1076420"/>
                  </a:lnTo>
                  <a:lnTo>
                    <a:pt x="1186825" y="1112056"/>
                  </a:lnTo>
                  <a:lnTo>
                    <a:pt x="1156745" y="1145404"/>
                  </a:lnTo>
                  <a:lnTo>
                    <a:pt x="1124242" y="1176326"/>
                  </a:lnTo>
                  <a:lnTo>
                    <a:pt x="1089475" y="1204679"/>
                  </a:lnTo>
                  <a:lnTo>
                    <a:pt x="1052606" y="1230324"/>
                  </a:lnTo>
                  <a:lnTo>
                    <a:pt x="1013792" y="1253120"/>
                  </a:lnTo>
                  <a:lnTo>
                    <a:pt x="973194" y="1272926"/>
                  </a:lnTo>
                  <a:lnTo>
                    <a:pt x="930972" y="1289602"/>
                  </a:lnTo>
                  <a:lnTo>
                    <a:pt x="887284" y="1303007"/>
                  </a:lnTo>
                  <a:lnTo>
                    <a:pt x="842291" y="1313000"/>
                  </a:lnTo>
                  <a:lnTo>
                    <a:pt x="796153" y="1319442"/>
                  </a:lnTo>
                  <a:lnTo>
                    <a:pt x="749029" y="1322190"/>
                  </a:lnTo>
                  <a:lnTo>
                    <a:pt x="701078" y="1321106"/>
                  </a:lnTo>
                  <a:lnTo>
                    <a:pt x="691426" y="1474395"/>
                  </a:lnTo>
                  <a:lnTo>
                    <a:pt x="712498" y="1475439"/>
                  </a:lnTo>
                  <a:lnTo>
                    <a:pt x="733606" y="1475887"/>
                  </a:lnTo>
                  <a:lnTo>
                    <a:pt x="754737" y="1475716"/>
                  </a:lnTo>
                  <a:lnTo>
                    <a:pt x="824259" y="1470840"/>
                  </a:lnTo>
                  <a:lnTo>
                    <a:pt x="871642" y="1463750"/>
                  </a:lnTo>
                  <a:lnTo>
                    <a:pt x="917938" y="1453735"/>
                  </a:lnTo>
                  <a:lnTo>
                    <a:pt x="963056" y="1440896"/>
                  </a:lnTo>
                  <a:lnTo>
                    <a:pt x="1006903" y="1425336"/>
                  </a:lnTo>
                  <a:lnTo>
                    <a:pt x="1049386" y="1407157"/>
                  </a:lnTo>
                  <a:lnTo>
                    <a:pt x="1090414" y="1386461"/>
                  </a:lnTo>
                  <a:lnTo>
                    <a:pt x="1129894" y="1363350"/>
                  </a:lnTo>
                  <a:lnTo>
                    <a:pt x="1167734" y="1337927"/>
                  </a:lnTo>
                  <a:lnTo>
                    <a:pt x="1203842" y="1310293"/>
                  </a:lnTo>
                  <a:lnTo>
                    <a:pt x="1238126" y="1280550"/>
                  </a:lnTo>
                  <a:lnTo>
                    <a:pt x="1270493" y="1248801"/>
                  </a:lnTo>
                  <a:lnTo>
                    <a:pt x="1300851" y="1215148"/>
                  </a:lnTo>
                  <a:lnTo>
                    <a:pt x="1329108" y="1179692"/>
                  </a:lnTo>
                  <a:lnTo>
                    <a:pt x="1355171" y="1142537"/>
                  </a:lnTo>
                  <a:lnTo>
                    <a:pt x="1378950" y="1103783"/>
                  </a:lnTo>
                  <a:lnTo>
                    <a:pt x="1400350" y="1063534"/>
                  </a:lnTo>
                  <a:lnTo>
                    <a:pt x="1419281" y="1021892"/>
                  </a:lnTo>
                  <a:lnTo>
                    <a:pt x="1435649" y="978957"/>
                  </a:lnTo>
                  <a:lnTo>
                    <a:pt x="1449363" y="934834"/>
                  </a:lnTo>
                  <a:lnTo>
                    <a:pt x="1460330" y="889623"/>
                  </a:lnTo>
                  <a:lnTo>
                    <a:pt x="1468459" y="843427"/>
                  </a:lnTo>
                  <a:lnTo>
                    <a:pt x="1473656" y="796348"/>
                  </a:lnTo>
                  <a:lnTo>
                    <a:pt x="1475830" y="748488"/>
                  </a:lnTo>
                  <a:lnTo>
                    <a:pt x="1474889" y="699949"/>
                  </a:lnTo>
                  <a:lnTo>
                    <a:pt x="1470826" y="651571"/>
                  </a:lnTo>
                  <a:lnTo>
                    <a:pt x="1463736" y="604188"/>
                  </a:lnTo>
                  <a:lnTo>
                    <a:pt x="1453721" y="557891"/>
                  </a:lnTo>
                  <a:lnTo>
                    <a:pt x="1440882" y="512773"/>
                  </a:lnTo>
                  <a:lnTo>
                    <a:pt x="1425322" y="468927"/>
                  </a:lnTo>
                  <a:lnTo>
                    <a:pt x="1407143" y="426443"/>
                  </a:lnTo>
                  <a:lnTo>
                    <a:pt x="1386447" y="385415"/>
                  </a:lnTo>
                  <a:lnTo>
                    <a:pt x="1363336" y="345935"/>
                  </a:lnTo>
                  <a:lnTo>
                    <a:pt x="1337913" y="308095"/>
                  </a:lnTo>
                  <a:lnTo>
                    <a:pt x="1310279" y="271987"/>
                  </a:lnTo>
                  <a:lnTo>
                    <a:pt x="1280536" y="237704"/>
                  </a:lnTo>
                  <a:lnTo>
                    <a:pt x="1248787" y="205337"/>
                  </a:lnTo>
                  <a:lnTo>
                    <a:pt x="1215134" y="174979"/>
                  </a:lnTo>
                  <a:lnTo>
                    <a:pt x="1179678" y="146722"/>
                  </a:lnTo>
                  <a:lnTo>
                    <a:pt x="1142523" y="120658"/>
                  </a:lnTo>
                  <a:lnTo>
                    <a:pt x="1103769" y="96880"/>
                  </a:lnTo>
                  <a:lnTo>
                    <a:pt x="1063520" y="75480"/>
                  </a:lnTo>
                  <a:lnTo>
                    <a:pt x="1021878" y="56549"/>
                  </a:lnTo>
                  <a:lnTo>
                    <a:pt x="978943" y="40181"/>
                  </a:lnTo>
                  <a:lnTo>
                    <a:pt x="934820" y="26467"/>
                  </a:lnTo>
                  <a:lnTo>
                    <a:pt x="889609" y="15500"/>
                  </a:lnTo>
                  <a:lnTo>
                    <a:pt x="843413" y="7371"/>
                  </a:lnTo>
                  <a:lnTo>
                    <a:pt x="796334" y="2174"/>
                  </a:lnTo>
                  <a:lnTo>
                    <a:pt x="748474" y="0"/>
                  </a:lnTo>
                  <a:close/>
                </a:path>
              </a:pathLst>
            </a:custGeom>
            <a:solidFill>
              <a:srgbClr val="60A60D">
                <a:alpha val="5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9672" y="3677411"/>
              <a:ext cx="1578864" cy="15758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09291" y="3784346"/>
              <a:ext cx="1476375" cy="1473835"/>
            </a:xfrm>
            <a:custGeom>
              <a:avLst/>
              <a:gdLst/>
              <a:ahLst/>
              <a:cxnLst/>
              <a:rect l="l" t="t" r="r" b="b"/>
              <a:pathLst>
                <a:path w="1476375" h="1473835">
                  <a:moveTo>
                    <a:pt x="680338" y="0"/>
                  </a:moveTo>
                  <a:lnTo>
                    <a:pt x="632465" y="5294"/>
                  </a:lnTo>
                  <a:lnTo>
                    <a:pt x="585616" y="13555"/>
                  </a:lnTo>
                  <a:lnTo>
                    <a:pt x="539883" y="24683"/>
                  </a:lnTo>
                  <a:lnTo>
                    <a:pt x="495358" y="38576"/>
                  </a:lnTo>
                  <a:lnTo>
                    <a:pt x="452134" y="55135"/>
                  </a:lnTo>
                  <a:lnTo>
                    <a:pt x="410301" y="74259"/>
                  </a:lnTo>
                  <a:lnTo>
                    <a:pt x="369952" y="95848"/>
                  </a:lnTo>
                  <a:lnTo>
                    <a:pt x="331178" y="119803"/>
                  </a:lnTo>
                  <a:lnTo>
                    <a:pt x="294071" y="146022"/>
                  </a:lnTo>
                  <a:lnTo>
                    <a:pt x="258724" y="174406"/>
                  </a:lnTo>
                  <a:lnTo>
                    <a:pt x="225228" y="204855"/>
                  </a:lnTo>
                  <a:lnTo>
                    <a:pt x="193675" y="237267"/>
                  </a:lnTo>
                  <a:lnTo>
                    <a:pt x="164156" y="271544"/>
                  </a:lnTo>
                  <a:lnTo>
                    <a:pt x="136763" y="307584"/>
                  </a:lnTo>
                  <a:lnTo>
                    <a:pt x="111589" y="345288"/>
                  </a:lnTo>
                  <a:lnTo>
                    <a:pt x="88725" y="384556"/>
                  </a:lnTo>
                  <a:lnTo>
                    <a:pt x="68264" y="425286"/>
                  </a:lnTo>
                  <a:lnTo>
                    <a:pt x="50295" y="467379"/>
                  </a:lnTo>
                  <a:lnTo>
                    <a:pt x="34913" y="510735"/>
                  </a:lnTo>
                  <a:lnTo>
                    <a:pt x="22208" y="555254"/>
                  </a:lnTo>
                  <a:lnTo>
                    <a:pt x="12272" y="600835"/>
                  </a:lnTo>
                  <a:lnTo>
                    <a:pt x="5198" y="647378"/>
                  </a:lnTo>
                  <a:lnTo>
                    <a:pt x="1076" y="694783"/>
                  </a:lnTo>
                  <a:lnTo>
                    <a:pt x="0" y="742949"/>
                  </a:lnTo>
                  <a:lnTo>
                    <a:pt x="2038" y="791453"/>
                  </a:lnTo>
                  <a:lnTo>
                    <a:pt x="7144" y="839088"/>
                  </a:lnTo>
                  <a:lnTo>
                    <a:pt x="15218" y="885759"/>
                  </a:lnTo>
                  <a:lnTo>
                    <a:pt x="26162" y="931369"/>
                  </a:lnTo>
                  <a:lnTo>
                    <a:pt x="39879" y="975823"/>
                  </a:lnTo>
                  <a:lnTo>
                    <a:pt x="56269" y="1019023"/>
                  </a:lnTo>
                  <a:lnTo>
                    <a:pt x="75235" y="1060874"/>
                  </a:lnTo>
                  <a:lnTo>
                    <a:pt x="96679" y="1101280"/>
                  </a:lnTo>
                  <a:lnTo>
                    <a:pt x="120502" y="1140143"/>
                  </a:lnTo>
                  <a:lnTo>
                    <a:pt x="146606" y="1177369"/>
                  </a:lnTo>
                  <a:lnTo>
                    <a:pt x="174893" y="1212860"/>
                  </a:lnTo>
                  <a:lnTo>
                    <a:pt x="205265" y="1246520"/>
                  </a:lnTo>
                  <a:lnTo>
                    <a:pt x="237623" y="1278253"/>
                  </a:lnTo>
                  <a:lnTo>
                    <a:pt x="271869" y="1307963"/>
                  </a:lnTo>
                  <a:lnTo>
                    <a:pt x="307905" y="1335554"/>
                  </a:lnTo>
                  <a:lnTo>
                    <a:pt x="345633" y="1360929"/>
                  </a:lnTo>
                  <a:lnTo>
                    <a:pt x="384955" y="1383991"/>
                  </a:lnTo>
                  <a:lnTo>
                    <a:pt x="425772" y="1404646"/>
                  </a:lnTo>
                  <a:lnTo>
                    <a:pt x="467986" y="1422796"/>
                  </a:lnTo>
                  <a:lnTo>
                    <a:pt x="511499" y="1438345"/>
                  </a:lnTo>
                  <a:lnTo>
                    <a:pt x="556212" y="1451196"/>
                  </a:lnTo>
                  <a:lnTo>
                    <a:pt x="602028" y="1461255"/>
                  </a:lnTo>
                  <a:lnTo>
                    <a:pt x="648848" y="1468424"/>
                  </a:lnTo>
                  <a:lnTo>
                    <a:pt x="696574" y="1472607"/>
                  </a:lnTo>
                  <a:lnTo>
                    <a:pt x="745108" y="1473707"/>
                  </a:lnTo>
                  <a:lnTo>
                    <a:pt x="793612" y="1471654"/>
                  </a:lnTo>
                  <a:lnTo>
                    <a:pt x="841249" y="1466535"/>
                  </a:lnTo>
                  <a:lnTo>
                    <a:pt x="887923" y="1458449"/>
                  </a:lnTo>
                  <a:lnTo>
                    <a:pt x="933536" y="1447493"/>
                  </a:lnTo>
                  <a:lnTo>
                    <a:pt x="977994" y="1433767"/>
                  </a:lnTo>
                  <a:lnTo>
                    <a:pt x="1021199" y="1417367"/>
                  </a:lnTo>
                  <a:lnTo>
                    <a:pt x="1063055" y="1398392"/>
                  </a:lnTo>
                  <a:lnTo>
                    <a:pt x="1103465" y="1376941"/>
                  </a:lnTo>
                  <a:lnTo>
                    <a:pt x="1142334" y="1353111"/>
                  </a:lnTo>
                  <a:lnTo>
                    <a:pt x="1179564" y="1327001"/>
                  </a:lnTo>
                  <a:lnTo>
                    <a:pt x="1215060" y="1298709"/>
                  </a:lnTo>
                  <a:lnTo>
                    <a:pt x="1248725" y="1268333"/>
                  </a:lnTo>
                  <a:lnTo>
                    <a:pt x="1280462" y="1235971"/>
                  </a:lnTo>
                  <a:lnTo>
                    <a:pt x="1310175" y="1201722"/>
                  </a:lnTo>
                  <a:lnTo>
                    <a:pt x="1337768" y="1165683"/>
                  </a:lnTo>
                  <a:lnTo>
                    <a:pt x="1363144" y="1127953"/>
                  </a:lnTo>
                  <a:lnTo>
                    <a:pt x="1386207" y="1088629"/>
                  </a:lnTo>
                  <a:lnTo>
                    <a:pt x="1406860" y="1047811"/>
                  </a:lnTo>
                  <a:lnTo>
                    <a:pt x="1425007" y="1005596"/>
                  </a:lnTo>
                  <a:lnTo>
                    <a:pt x="1440552" y="962082"/>
                  </a:lnTo>
                  <a:lnTo>
                    <a:pt x="1453398" y="917368"/>
                  </a:lnTo>
                  <a:lnTo>
                    <a:pt x="1463449" y="871552"/>
                  </a:lnTo>
                  <a:lnTo>
                    <a:pt x="1470609" y="824732"/>
                  </a:lnTo>
                  <a:lnTo>
                    <a:pt x="1474780" y="777006"/>
                  </a:lnTo>
                  <a:lnTo>
                    <a:pt x="1475867" y="728471"/>
                  </a:lnTo>
                  <a:lnTo>
                    <a:pt x="1321054" y="729995"/>
                  </a:lnTo>
                  <a:lnTo>
                    <a:pt x="1319580" y="777960"/>
                  </a:lnTo>
                  <a:lnTo>
                    <a:pt x="1314296" y="824933"/>
                  </a:lnTo>
                  <a:lnTo>
                    <a:pt x="1305347" y="870756"/>
                  </a:lnTo>
                  <a:lnTo>
                    <a:pt x="1292880" y="915268"/>
                  </a:lnTo>
                  <a:lnTo>
                    <a:pt x="1277041" y="958309"/>
                  </a:lnTo>
                  <a:lnTo>
                    <a:pt x="1257977" y="999721"/>
                  </a:lnTo>
                  <a:lnTo>
                    <a:pt x="1235834" y="1039343"/>
                  </a:lnTo>
                  <a:lnTo>
                    <a:pt x="1210760" y="1077016"/>
                  </a:lnTo>
                  <a:lnTo>
                    <a:pt x="1182900" y="1112580"/>
                  </a:lnTo>
                  <a:lnTo>
                    <a:pt x="1152401" y="1145876"/>
                  </a:lnTo>
                  <a:lnTo>
                    <a:pt x="1119409" y="1176744"/>
                  </a:lnTo>
                  <a:lnTo>
                    <a:pt x="1084072" y="1205024"/>
                  </a:lnTo>
                  <a:lnTo>
                    <a:pt x="1046535" y="1230556"/>
                  </a:lnTo>
                  <a:lnTo>
                    <a:pt x="1006946" y="1253182"/>
                  </a:lnTo>
                  <a:lnTo>
                    <a:pt x="965450" y="1272741"/>
                  </a:lnTo>
                  <a:lnTo>
                    <a:pt x="922195" y="1289073"/>
                  </a:lnTo>
                  <a:lnTo>
                    <a:pt x="877326" y="1302020"/>
                  </a:lnTo>
                  <a:lnTo>
                    <a:pt x="830991" y="1311421"/>
                  </a:lnTo>
                  <a:lnTo>
                    <a:pt x="783335" y="1317116"/>
                  </a:lnTo>
                  <a:lnTo>
                    <a:pt x="735507" y="1318905"/>
                  </a:lnTo>
                  <a:lnTo>
                    <a:pt x="688446" y="1316858"/>
                  </a:lnTo>
                  <a:lnTo>
                    <a:pt x="642313" y="1311113"/>
                  </a:lnTo>
                  <a:lnTo>
                    <a:pt x="597270" y="1301807"/>
                  </a:lnTo>
                  <a:lnTo>
                    <a:pt x="553479" y="1289079"/>
                  </a:lnTo>
                  <a:lnTo>
                    <a:pt x="511101" y="1273066"/>
                  </a:lnTo>
                  <a:lnTo>
                    <a:pt x="470298" y="1253907"/>
                  </a:lnTo>
                  <a:lnTo>
                    <a:pt x="431231" y="1231738"/>
                  </a:lnTo>
                  <a:lnTo>
                    <a:pt x="394060" y="1206698"/>
                  </a:lnTo>
                  <a:lnTo>
                    <a:pt x="358949" y="1178925"/>
                  </a:lnTo>
                  <a:lnTo>
                    <a:pt x="326058" y="1148556"/>
                  </a:lnTo>
                  <a:lnTo>
                    <a:pt x="295549" y="1115729"/>
                  </a:lnTo>
                  <a:lnTo>
                    <a:pt x="267583" y="1080582"/>
                  </a:lnTo>
                  <a:lnTo>
                    <a:pt x="242321" y="1043254"/>
                  </a:lnTo>
                  <a:lnTo>
                    <a:pt x="219926" y="1003881"/>
                  </a:lnTo>
                  <a:lnTo>
                    <a:pt x="200558" y="962602"/>
                  </a:lnTo>
                  <a:lnTo>
                    <a:pt x="184379" y="919554"/>
                  </a:lnTo>
                  <a:lnTo>
                    <a:pt x="171550" y="874875"/>
                  </a:lnTo>
                  <a:lnTo>
                    <a:pt x="162234" y="828703"/>
                  </a:lnTo>
                  <a:lnTo>
                    <a:pt x="156590" y="781176"/>
                  </a:lnTo>
                  <a:lnTo>
                    <a:pt x="154783" y="733348"/>
                  </a:lnTo>
                  <a:lnTo>
                    <a:pt x="156814" y="686286"/>
                  </a:lnTo>
                  <a:lnTo>
                    <a:pt x="162545" y="640153"/>
                  </a:lnTo>
                  <a:lnTo>
                    <a:pt x="171838" y="595110"/>
                  </a:lnTo>
                  <a:lnTo>
                    <a:pt x="184554" y="551318"/>
                  </a:lnTo>
                  <a:lnTo>
                    <a:pt x="200557" y="508939"/>
                  </a:lnTo>
                  <a:lnTo>
                    <a:pt x="219708" y="468134"/>
                  </a:lnTo>
                  <a:lnTo>
                    <a:pt x="241869" y="429063"/>
                  </a:lnTo>
                  <a:lnTo>
                    <a:pt x="266903" y="391890"/>
                  </a:lnTo>
                  <a:lnTo>
                    <a:pt x="294671" y="356774"/>
                  </a:lnTo>
                  <a:lnTo>
                    <a:pt x="325036" y="323878"/>
                  </a:lnTo>
                  <a:lnTo>
                    <a:pt x="357859" y="293362"/>
                  </a:lnTo>
                  <a:lnTo>
                    <a:pt x="393003" y="265389"/>
                  </a:lnTo>
                  <a:lnTo>
                    <a:pt x="430330" y="240119"/>
                  </a:lnTo>
                  <a:lnTo>
                    <a:pt x="469701" y="217713"/>
                  </a:lnTo>
                  <a:lnTo>
                    <a:pt x="510979" y="198334"/>
                  </a:lnTo>
                  <a:lnTo>
                    <a:pt x="554027" y="182142"/>
                  </a:lnTo>
                  <a:lnTo>
                    <a:pt x="598705" y="169299"/>
                  </a:lnTo>
                  <a:lnTo>
                    <a:pt x="644877" y="159966"/>
                  </a:lnTo>
                  <a:lnTo>
                    <a:pt x="692404" y="154304"/>
                  </a:lnTo>
                  <a:lnTo>
                    <a:pt x="680338" y="0"/>
                  </a:lnTo>
                  <a:close/>
                </a:path>
              </a:pathLst>
            </a:custGeom>
            <a:solidFill>
              <a:srgbClr val="585858">
                <a:alpha val="5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9483" y="1603235"/>
              <a:ext cx="2007108" cy="742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1883" y="1578876"/>
              <a:ext cx="1953768" cy="8564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82189" y="1618614"/>
              <a:ext cx="1906270" cy="640080"/>
            </a:xfrm>
            <a:custGeom>
              <a:avLst/>
              <a:gdLst/>
              <a:ahLst/>
              <a:cxnLst/>
              <a:rect l="l" t="t" r="r" b="b"/>
              <a:pathLst>
                <a:path w="1906270" h="640080">
                  <a:moveTo>
                    <a:pt x="1600453" y="0"/>
                  </a:moveTo>
                  <a:lnTo>
                    <a:pt x="45212" y="0"/>
                  </a:lnTo>
                  <a:lnTo>
                    <a:pt x="2540" y="4190"/>
                  </a:lnTo>
                  <a:lnTo>
                    <a:pt x="16510" y="30099"/>
                  </a:lnTo>
                  <a:lnTo>
                    <a:pt x="33817" y="74944"/>
                  </a:lnTo>
                  <a:lnTo>
                    <a:pt x="48208" y="121143"/>
                  </a:lnTo>
                  <a:lnTo>
                    <a:pt x="59578" y="168592"/>
                  </a:lnTo>
                  <a:lnTo>
                    <a:pt x="67827" y="217184"/>
                  </a:lnTo>
                  <a:lnTo>
                    <a:pt x="72851" y="266812"/>
                  </a:lnTo>
                  <a:lnTo>
                    <a:pt x="74549" y="317373"/>
                  </a:lnTo>
                  <a:lnTo>
                    <a:pt x="72851" y="367880"/>
                  </a:lnTo>
                  <a:lnTo>
                    <a:pt x="67827" y="417477"/>
                  </a:lnTo>
                  <a:lnTo>
                    <a:pt x="59578" y="466058"/>
                  </a:lnTo>
                  <a:lnTo>
                    <a:pt x="48208" y="513517"/>
                  </a:lnTo>
                  <a:lnTo>
                    <a:pt x="33817" y="559748"/>
                  </a:lnTo>
                  <a:lnTo>
                    <a:pt x="16510" y="604647"/>
                  </a:lnTo>
                  <a:lnTo>
                    <a:pt x="0" y="635000"/>
                  </a:lnTo>
                  <a:lnTo>
                    <a:pt x="45212" y="639572"/>
                  </a:lnTo>
                  <a:lnTo>
                    <a:pt x="1600453" y="639572"/>
                  </a:lnTo>
                  <a:lnTo>
                    <a:pt x="1650061" y="635569"/>
                  </a:lnTo>
                  <a:lnTo>
                    <a:pt x="1697120" y="623982"/>
                  </a:lnTo>
                  <a:lnTo>
                    <a:pt x="1740999" y="605439"/>
                  </a:lnTo>
                  <a:lnTo>
                    <a:pt x="1781070" y="580570"/>
                  </a:lnTo>
                  <a:lnTo>
                    <a:pt x="1816703" y="550005"/>
                  </a:lnTo>
                  <a:lnTo>
                    <a:pt x="1847268" y="514372"/>
                  </a:lnTo>
                  <a:lnTo>
                    <a:pt x="1872137" y="474301"/>
                  </a:lnTo>
                  <a:lnTo>
                    <a:pt x="1890680" y="430422"/>
                  </a:lnTo>
                  <a:lnTo>
                    <a:pt x="1902267" y="383363"/>
                  </a:lnTo>
                  <a:lnTo>
                    <a:pt x="1906270" y="333756"/>
                  </a:lnTo>
                  <a:lnTo>
                    <a:pt x="1906270" y="305815"/>
                  </a:lnTo>
                  <a:lnTo>
                    <a:pt x="1902267" y="256208"/>
                  </a:lnTo>
                  <a:lnTo>
                    <a:pt x="1890680" y="209149"/>
                  </a:lnTo>
                  <a:lnTo>
                    <a:pt x="1872137" y="165270"/>
                  </a:lnTo>
                  <a:lnTo>
                    <a:pt x="1847268" y="125199"/>
                  </a:lnTo>
                  <a:lnTo>
                    <a:pt x="1816703" y="89566"/>
                  </a:lnTo>
                  <a:lnTo>
                    <a:pt x="1781070" y="59001"/>
                  </a:lnTo>
                  <a:lnTo>
                    <a:pt x="1740999" y="34132"/>
                  </a:lnTo>
                  <a:lnTo>
                    <a:pt x="1697120" y="15589"/>
                  </a:lnTo>
                  <a:lnTo>
                    <a:pt x="1650061" y="4002"/>
                  </a:lnTo>
                  <a:lnTo>
                    <a:pt x="1600453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59429" y="1636521"/>
            <a:ext cx="155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Contacto</a:t>
            </a:r>
            <a:r>
              <a:rPr sz="1800" spc="3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(redes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sociales)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911" y="2945904"/>
            <a:ext cx="1446530" cy="856615"/>
            <a:chOff x="57911" y="2945904"/>
            <a:chExt cx="1446530" cy="8566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31" y="2970263"/>
              <a:ext cx="1400556" cy="742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1" y="2945904"/>
              <a:ext cx="1312164" cy="8564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6400" y="2985642"/>
              <a:ext cx="1299210" cy="640080"/>
            </a:xfrm>
            <a:custGeom>
              <a:avLst/>
              <a:gdLst/>
              <a:ahLst/>
              <a:cxnLst/>
              <a:rect l="l" t="t" r="r" b="b"/>
              <a:pathLst>
                <a:path w="1299210" h="640079">
                  <a:moveTo>
                    <a:pt x="1233995" y="0"/>
                  </a:moveTo>
                  <a:lnTo>
                    <a:pt x="305828" y="0"/>
                  </a:lnTo>
                  <a:lnTo>
                    <a:pt x="256220" y="4002"/>
                  </a:lnTo>
                  <a:lnTo>
                    <a:pt x="209161" y="15589"/>
                  </a:lnTo>
                  <a:lnTo>
                    <a:pt x="165280" y="34132"/>
                  </a:lnTo>
                  <a:lnTo>
                    <a:pt x="125207" y="59001"/>
                  </a:lnTo>
                  <a:lnTo>
                    <a:pt x="89573" y="89566"/>
                  </a:lnTo>
                  <a:lnTo>
                    <a:pt x="59005" y="125199"/>
                  </a:lnTo>
                  <a:lnTo>
                    <a:pt x="34135" y="165270"/>
                  </a:lnTo>
                  <a:lnTo>
                    <a:pt x="15590" y="209149"/>
                  </a:lnTo>
                  <a:lnTo>
                    <a:pt x="4002" y="256208"/>
                  </a:lnTo>
                  <a:lnTo>
                    <a:pt x="0" y="305816"/>
                  </a:lnTo>
                  <a:lnTo>
                    <a:pt x="0" y="333756"/>
                  </a:lnTo>
                  <a:lnTo>
                    <a:pt x="4002" y="383363"/>
                  </a:lnTo>
                  <a:lnTo>
                    <a:pt x="15590" y="430422"/>
                  </a:lnTo>
                  <a:lnTo>
                    <a:pt x="34135" y="474301"/>
                  </a:lnTo>
                  <a:lnTo>
                    <a:pt x="59005" y="514372"/>
                  </a:lnTo>
                  <a:lnTo>
                    <a:pt x="89573" y="550005"/>
                  </a:lnTo>
                  <a:lnTo>
                    <a:pt x="125207" y="580570"/>
                  </a:lnTo>
                  <a:lnTo>
                    <a:pt x="165280" y="605439"/>
                  </a:lnTo>
                  <a:lnTo>
                    <a:pt x="209161" y="623982"/>
                  </a:lnTo>
                  <a:lnTo>
                    <a:pt x="256220" y="635569"/>
                  </a:lnTo>
                  <a:lnTo>
                    <a:pt x="305828" y="639572"/>
                  </a:lnTo>
                  <a:lnTo>
                    <a:pt x="1233995" y="639572"/>
                  </a:lnTo>
                  <a:lnTo>
                    <a:pt x="1280519" y="636035"/>
                  </a:lnTo>
                  <a:lnTo>
                    <a:pt x="1298638" y="632460"/>
                  </a:lnTo>
                  <a:lnTo>
                    <a:pt x="1248346" y="539750"/>
                  </a:lnTo>
                  <a:lnTo>
                    <a:pt x="1231092" y="494896"/>
                  </a:lnTo>
                  <a:lnTo>
                    <a:pt x="1216737" y="448676"/>
                  </a:lnTo>
                  <a:lnTo>
                    <a:pt x="1205388" y="401208"/>
                  </a:lnTo>
                  <a:lnTo>
                    <a:pt x="1197151" y="352608"/>
                  </a:lnTo>
                  <a:lnTo>
                    <a:pt x="1192131" y="302992"/>
                  </a:lnTo>
                  <a:lnTo>
                    <a:pt x="1190434" y="252476"/>
                  </a:lnTo>
                  <a:lnTo>
                    <a:pt x="1191383" y="214504"/>
                  </a:lnTo>
                  <a:lnTo>
                    <a:pt x="1194212" y="177022"/>
                  </a:lnTo>
                  <a:lnTo>
                    <a:pt x="1198899" y="140086"/>
                  </a:lnTo>
                  <a:lnTo>
                    <a:pt x="1205420" y="103759"/>
                  </a:lnTo>
                  <a:lnTo>
                    <a:pt x="1237551" y="254"/>
                  </a:lnTo>
                  <a:lnTo>
                    <a:pt x="1233995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5102" y="3003930"/>
            <a:ext cx="908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Ganan </a:t>
            </a:r>
            <a:r>
              <a:rPr sz="1800" spc="-20" dirty="0">
                <a:latin typeface="Calibri"/>
                <a:cs typeface="Calibri"/>
              </a:rPr>
              <a:t>confianza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88308" y="2895612"/>
            <a:ext cx="3390900" cy="856615"/>
            <a:chOff x="3988308" y="2895612"/>
            <a:chExt cx="3390900" cy="85661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8308" y="2919958"/>
              <a:ext cx="3291840" cy="740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5280" y="2895612"/>
              <a:ext cx="3233928" cy="8564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41648" y="2934716"/>
              <a:ext cx="3190240" cy="640080"/>
            </a:xfrm>
            <a:custGeom>
              <a:avLst/>
              <a:gdLst/>
              <a:ahLst/>
              <a:cxnLst/>
              <a:rect l="l" t="t" r="r" b="b"/>
              <a:pathLst>
                <a:path w="3190240" h="640079">
                  <a:moveTo>
                    <a:pt x="2884424" y="0"/>
                  </a:moveTo>
                  <a:lnTo>
                    <a:pt x="48513" y="0"/>
                  </a:lnTo>
                  <a:lnTo>
                    <a:pt x="48132" y="0"/>
                  </a:lnTo>
                  <a:lnTo>
                    <a:pt x="85471" y="120396"/>
                  </a:lnTo>
                  <a:lnTo>
                    <a:pt x="91938" y="156779"/>
                  </a:lnTo>
                  <a:lnTo>
                    <a:pt x="96631" y="193722"/>
                  </a:lnTo>
                  <a:lnTo>
                    <a:pt x="99490" y="231213"/>
                  </a:lnTo>
                  <a:lnTo>
                    <a:pt x="100456" y="269239"/>
                  </a:lnTo>
                  <a:lnTo>
                    <a:pt x="98759" y="319746"/>
                  </a:lnTo>
                  <a:lnTo>
                    <a:pt x="93735" y="369339"/>
                  </a:lnTo>
                  <a:lnTo>
                    <a:pt x="85486" y="417909"/>
                  </a:lnTo>
                  <a:lnTo>
                    <a:pt x="74116" y="465346"/>
                  </a:lnTo>
                  <a:lnTo>
                    <a:pt x="59725" y="511542"/>
                  </a:lnTo>
                  <a:lnTo>
                    <a:pt x="42417" y="556387"/>
                  </a:lnTo>
                  <a:lnTo>
                    <a:pt x="0" y="634746"/>
                  </a:lnTo>
                  <a:lnTo>
                    <a:pt x="48513" y="639699"/>
                  </a:lnTo>
                  <a:lnTo>
                    <a:pt x="2884424" y="639699"/>
                  </a:lnTo>
                  <a:lnTo>
                    <a:pt x="2934031" y="635693"/>
                  </a:lnTo>
                  <a:lnTo>
                    <a:pt x="2981090" y="624096"/>
                  </a:lnTo>
                  <a:lnTo>
                    <a:pt x="3024969" y="605539"/>
                  </a:lnTo>
                  <a:lnTo>
                    <a:pt x="3065040" y="580653"/>
                  </a:lnTo>
                  <a:lnTo>
                    <a:pt x="3100673" y="550068"/>
                  </a:lnTo>
                  <a:lnTo>
                    <a:pt x="3131238" y="514417"/>
                  </a:lnTo>
                  <a:lnTo>
                    <a:pt x="3156107" y="474328"/>
                  </a:lnTo>
                  <a:lnTo>
                    <a:pt x="3174650" y="430435"/>
                  </a:lnTo>
                  <a:lnTo>
                    <a:pt x="3186237" y="383367"/>
                  </a:lnTo>
                  <a:lnTo>
                    <a:pt x="3190240" y="333756"/>
                  </a:lnTo>
                  <a:lnTo>
                    <a:pt x="3190240" y="305816"/>
                  </a:lnTo>
                  <a:lnTo>
                    <a:pt x="3186237" y="256208"/>
                  </a:lnTo>
                  <a:lnTo>
                    <a:pt x="3174650" y="209149"/>
                  </a:lnTo>
                  <a:lnTo>
                    <a:pt x="3156107" y="165270"/>
                  </a:lnTo>
                  <a:lnTo>
                    <a:pt x="3131238" y="125199"/>
                  </a:lnTo>
                  <a:lnTo>
                    <a:pt x="3100673" y="89566"/>
                  </a:lnTo>
                  <a:lnTo>
                    <a:pt x="3065040" y="59001"/>
                  </a:lnTo>
                  <a:lnTo>
                    <a:pt x="3024969" y="34132"/>
                  </a:lnTo>
                  <a:lnTo>
                    <a:pt x="2981090" y="15589"/>
                  </a:lnTo>
                  <a:lnTo>
                    <a:pt x="2934031" y="4002"/>
                  </a:lnTo>
                  <a:lnTo>
                    <a:pt x="288442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23715" y="2953003"/>
            <a:ext cx="2828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Intercambio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información</a:t>
            </a:r>
            <a:r>
              <a:rPr sz="1800" spc="32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videollamadas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103" y="4282452"/>
            <a:ext cx="2834640" cy="856615"/>
            <a:chOff x="70103" y="4282452"/>
            <a:chExt cx="2834640" cy="85661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823" y="4308322"/>
              <a:ext cx="2788920" cy="740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03" y="4282452"/>
              <a:ext cx="2622804" cy="8564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9036" y="4322952"/>
              <a:ext cx="2687320" cy="640080"/>
            </a:xfrm>
            <a:custGeom>
              <a:avLst/>
              <a:gdLst/>
              <a:ahLst/>
              <a:cxnLst/>
              <a:rect l="l" t="t" r="r" b="b"/>
              <a:pathLst>
                <a:path w="2687320" h="640079">
                  <a:moveTo>
                    <a:pt x="2575814" y="0"/>
                  </a:moveTo>
                  <a:lnTo>
                    <a:pt x="305828" y="0"/>
                  </a:lnTo>
                  <a:lnTo>
                    <a:pt x="256223" y="4005"/>
                  </a:lnTo>
                  <a:lnTo>
                    <a:pt x="209165" y="15602"/>
                  </a:lnTo>
                  <a:lnTo>
                    <a:pt x="165285" y="34159"/>
                  </a:lnTo>
                  <a:lnTo>
                    <a:pt x="125213" y="59045"/>
                  </a:lnTo>
                  <a:lnTo>
                    <a:pt x="89577" y="89630"/>
                  </a:lnTo>
                  <a:lnTo>
                    <a:pt x="59009" y="125281"/>
                  </a:lnTo>
                  <a:lnTo>
                    <a:pt x="34137" y="165370"/>
                  </a:lnTo>
                  <a:lnTo>
                    <a:pt x="15592" y="209263"/>
                  </a:lnTo>
                  <a:lnTo>
                    <a:pt x="4002" y="256331"/>
                  </a:lnTo>
                  <a:lnTo>
                    <a:pt x="0" y="305943"/>
                  </a:lnTo>
                  <a:lnTo>
                    <a:pt x="0" y="333883"/>
                  </a:lnTo>
                  <a:lnTo>
                    <a:pt x="4002" y="383490"/>
                  </a:lnTo>
                  <a:lnTo>
                    <a:pt x="15592" y="430549"/>
                  </a:lnTo>
                  <a:lnTo>
                    <a:pt x="34137" y="474428"/>
                  </a:lnTo>
                  <a:lnTo>
                    <a:pt x="59009" y="514499"/>
                  </a:lnTo>
                  <a:lnTo>
                    <a:pt x="89577" y="550132"/>
                  </a:lnTo>
                  <a:lnTo>
                    <a:pt x="125213" y="580697"/>
                  </a:lnTo>
                  <a:lnTo>
                    <a:pt x="165285" y="605566"/>
                  </a:lnTo>
                  <a:lnTo>
                    <a:pt x="209165" y="624109"/>
                  </a:lnTo>
                  <a:lnTo>
                    <a:pt x="256223" y="635696"/>
                  </a:lnTo>
                  <a:lnTo>
                    <a:pt x="305828" y="639699"/>
                  </a:lnTo>
                  <a:lnTo>
                    <a:pt x="2617343" y="639699"/>
                  </a:lnTo>
                  <a:lnTo>
                    <a:pt x="2663920" y="636162"/>
                  </a:lnTo>
                  <a:lnTo>
                    <a:pt x="2687320" y="630936"/>
                  </a:lnTo>
                  <a:lnTo>
                    <a:pt x="2671318" y="611505"/>
                  </a:lnTo>
                  <a:lnTo>
                    <a:pt x="2646020" y="571381"/>
                  </a:lnTo>
                  <a:lnTo>
                    <a:pt x="2623289" y="529571"/>
                  </a:lnTo>
                  <a:lnTo>
                    <a:pt x="2603231" y="486184"/>
                  </a:lnTo>
                  <a:lnTo>
                    <a:pt x="2585959" y="441329"/>
                  </a:lnTo>
                  <a:lnTo>
                    <a:pt x="2571581" y="395116"/>
                  </a:lnTo>
                  <a:lnTo>
                    <a:pt x="2560207" y="347655"/>
                  </a:lnTo>
                  <a:lnTo>
                    <a:pt x="2551946" y="299056"/>
                  </a:lnTo>
                  <a:lnTo>
                    <a:pt x="2546910" y="249428"/>
                  </a:lnTo>
                  <a:lnTo>
                    <a:pt x="2545207" y="198882"/>
                  </a:lnTo>
                  <a:lnTo>
                    <a:pt x="2546173" y="160928"/>
                  </a:lnTo>
                  <a:lnTo>
                    <a:pt x="2549032" y="123475"/>
                  </a:lnTo>
                  <a:lnTo>
                    <a:pt x="2553725" y="86546"/>
                  </a:lnTo>
                  <a:lnTo>
                    <a:pt x="2560193" y="50165"/>
                  </a:lnTo>
                  <a:lnTo>
                    <a:pt x="257581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7904" y="4341621"/>
            <a:ext cx="221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Concretan encuentros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/ </a:t>
            </a:r>
            <a:r>
              <a:rPr sz="1800" dirty="0">
                <a:latin typeface="Calibri"/>
                <a:cs typeface="Calibri"/>
              </a:rPr>
              <a:t>engaño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sexual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14188" y="4276356"/>
            <a:ext cx="2677795" cy="856615"/>
            <a:chOff x="5314188" y="4276356"/>
            <a:chExt cx="2677795" cy="856615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14188" y="4300715"/>
              <a:ext cx="2580132" cy="742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900" y="4276356"/>
              <a:ext cx="2314955" cy="8564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67909" y="4316222"/>
              <a:ext cx="2477770" cy="640080"/>
            </a:xfrm>
            <a:custGeom>
              <a:avLst/>
              <a:gdLst/>
              <a:ahLst/>
              <a:cxnLst/>
              <a:rect l="l" t="t" r="r" b="b"/>
              <a:pathLst>
                <a:path w="2477770" h="640079">
                  <a:moveTo>
                    <a:pt x="2171445" y="0"/>
                  </a:moveTo>
                  <a:lnTo>
                    <a:pt x="144525" y="0"/>
                  </a:lnTo>
                  <a:lnTo>
                    <a:pt x="128738" y="400"/>
                  </a:lnTo>
                  <a:lnTo>
                    <a:pt x="113188" y="1587"/>
                  </a:lnTo>
                  <a:lnTo>
                    <a:pt x="97877" y="3536"/>
                  </a:lnTo>
                  <a:lnTo>
                    <a:pt x="82803" y="6222"/>
                  </a:lnTo>
                  <a:lnTo>
                    <a:pt x="78358" y="7619"/>
                  </a:lnTo>
                  <a:lnTo>
                    <a:pt x="96646" y="66801"/>
                  </a:lnTo>
                  <a:lnTo>
                    <a:pt x="103187" y="103185"/>
                  </a:lnTo>
                  <a:lnTo>
                    <a:pt x="107918" y="140128"/>
                  </a:lnTo>
                  <a:lnTo>
                    <a:pt x="110791" y="177619"/>
                  </a:lnTo>
                  <a:lnTo>
                    <a:pt x="111760" y="215645"/>
                  </a:lnTo>
                  <a:lnTo>
                    <a:pt x="110053" y="266152"/>
                  </a:lnTo>
                  <a:lnTo>
                    <a:pt x="105010" y="315745"/>
                  </a:lnTo>
                  <a:lnTo>
                    <a:pt x="96742" y="364315"/>
                  </a:lnTo>
                  <a:lnTo>
                    <a:pt x="85362" y="411752"/>
                  </a:lnTo>
                  <a:lnTo>
                    <a:pt x="70984" y="457948"/>
                  </a:lnTo>
                  <a:lnTo>
                    <a:pt x="53720" y="502792"/>
                  </a:lnTo>
                  <a:lnTo>
                    <a:pt x="0" y="601852"/>
                  </a:lnTo>
                  <a:lnTo>
                    <a:pt x="25400" y="615569"/>
                  </a:lnTo>
                  <a:lnTo>
                    <a:pt x="53496" y="625875"/>
                  </a:lnTo>
                  <a:lnTo>
                    <a:pt x="82819" y="633444"/>
                  </a:lnTo>
                  <a:lnTo>
                    <a:pt x="113214" y="638107"/>
                  </a:lnTo>
                  <a:lnTo>
                    <a:pt x="144525" y="639698"/>
                  </a:lnTo>
                  <a:lnTo>
                    <a:pt x="2171445" y="639698"/>
                  </a:lnTo>
                  <a:lnTo>
                    <a:pt x="2221053" y="635693"/>
                  </a:lnTo>
                  <a:lnTo>
                    <a:pt x="2268112" y="624097"/>
                  </a:lnTo>
                  <a:lnTo>
                    <a:pt x="2311991" y="605542"/>
                  </a:lnTo>
                  <a:lnTo>
                    <a:pt x="2352062" y="580661"/>
                  </a:lnTo>
                  <a:lnTo>
                    <a:pt x="2387695" y="550084"/>
                  </a:lnTo>
                  <a:lnTo>
                    <a:pt x="2418260" y="514444"/>
                  </a:lnTo>
                  <a:lnTo>
                    <a:pt x="2443129" y="474372"/>
                  </a:lnTo>
                  <a:lnTo>
                    <a:pt x="2461672" y="430500"/>
                  </a:lnTo>
                  <a:lnTo>
                    <a:pt x="2473259" y="383460"/>
                  </a:lnTo>
                  <a:lnTo>
                    <a:pt x="2477262" y="333882"/>
                  </a:lnTo>
                  <a:lnTo>
                    <a:pt x="2477262" y="305815"/>
                  </a:lnTo>
                  <a:lnTo>
                    <a:pt x="2473259" y="256208"/>
                  </a:lnTo>
                  <a:lnTo>
                    <a:pt x="2461672" y="209149"/>
                  </a:lnTo>
                  <a:lnTo>
                    <a:pt x="2443129" y="165270"/>
                  </a:lnTo>
                  <a:lnTo>
                    <a:pt x="2418260" y="125199"/>
                  </a:lnTo>
                  <a:lnTo>
                    <a:pt x="2387695" y="89566"/>
                  </a:lnTo>
                  <a:lnTo>
                    <a:pt x="2352062" y="59001"/>
                  </a:lnTo>
                  <a:lnTo>
                    <a:pt x="2311991" y="34132"/>
                  </a:lnTo>
                  <a:lnTo>
                    <a:pt x="2268112" y="15589"/>
                  </a:lnTo>
                  <a:lnTo>
                    <a:pt x="2221053" y="4002"/>
                  </a:lnTo>
                  <a:lnTo>
                    <a:pt x="2171445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855970" y="4335017"/>
            <a:ext cx="19107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Exigencia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extorsiva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/ </a:t>
            </a:r>
            <a:r>
              <a:rPr sz="1800" dirty="0">
                <a:latin typeface="Calibri"/>
                <a:cs typeface="Calibri"/>
              </a:rPr>
              <a:t>métodos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pago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24300" y="3782059"/>
            <a:ext cx="1583055" cy="1579880"/>
            <a:chOff x="3924300" y="3782059"/>
            <a:chExt cx="1583055" cy="157988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4300" y="3782567"/>
              <a:ext cx="1577339" cy="15788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030979" y="3782059"/>
              <a:ext cx="1476375" cy="1476375"/>
            </a:xfrm>
            <a:custGeom>
              <a:avLst/>
              <a:gdLst/>
              <a:ahLst/>
              <a:cxnLst/>
              <a:rect l="l" t="t" r="r" b="b"/>
              <a:pathLst>
                <a:path w="1476375" h="1476375">
                  <a:moveTo>
                    <a:pt x="737616" y="0"/>
                  </a:moveTo>
                  <a:lnTo>
                    <a:pt x="689097" y="1599"/>
                  </a:lnTo>
                  <a:lnTo>
                    <a:pt x="641417" y="6273"/>
                  </a:lnTo>
                  <a:lnTo>
                    <a:pt x="594674" y="13923"/>
                  </a:lnTo>
                  <a:lnTo>
                    <a:pt x="548963" y="24453"/>
                  </a:lnTo>
                  <a:lnTo>
                    <a:pt x="504383" y="37764"/>
                  </a:lnTo>
                  <a:lnTo>
                    <a:pt x="461030" y="53760"/>
                  </a:lnTo>
                  <a:lnTo>
                    <a:pt x="419002" y="72344"/>
                  </a:lnTo>
                  <a:lnTo>
                    <a:pt x="378397" y="93418"/>
                  </a:lnTo>
                  <a:lnTo>
                    <a:pt x="339312" y="116884"/>
                  </a:lnTo>
                  <a:lnTo>
                    <a:pt x="301843" y="142646"/>
                  </a:lnTo>
                  <a:lnTo>
                    <a:pt x="266088" y="170606"/>
                  </a:lnTo>
                  <a:lnTo>
                    <a:pt x="232145" y="200667"/>
                  </a:lnTo>
                  <a:lnTo>
                    <a:pt x="200111" y="232732"/>
                  </a:lnTo>
                  <a:lnTo>
                    <a:pt x="170083" y="266703"/>
                  </a:lnTo>
                  <a:lnTo>
                    <a:pt x="142158" y="302483"/>
                  </a:lnTo>
                  <a:lnTo>
                    <a:pt x="116434" y="339975"/>
                  </a:lnTo>
                  <a:lnTo>
                    <a:pt x="93008" y="379081"/>
                  </a:lnTo>
                  <a:lnTo>
                    <a:pt x="71977" y="419705"/>
                  </a:lnTo>
                  <a:lnTo>
                    <a:pt x="53438" y="461748"/>
                  </a:lnTo>
                  <a:lnTo>
                    <a:pt x="37490" y="505114"/>
                  </a:lnTo>
                  <a:lnTo>
                    <a:pt x="24228" y="549705"/>
                  </a:lnTo>
                  <a:lnTo>
                    <a:pt x="13751" y="595425"/>
                  </a:lnTo>
                  <a:lnTo>
                    <a:pt x="6156" y="642175"/>
                  </a:lnTo>
                  <a:lnTo>
                    <a:pt x="1540" y="689858"/>
                  </a:lnTo>
                  <a:lnTo>
                    <a:pt x="0" y="738377"/>
                  </a:lnTo>
                  <a:lnTo>
                    <a:pt x="153670" y="738251"/>
                  </a:lnTo>
                  <a:lnTo>
                    <a:pt x="153955" y="719708"/>
                  </a:lnTo>
                  <a:lnTo>
                    <a:pt x="154812" y="701166"/>
                  </a:lnTo>
                  <a:lnTo>
                    <a:pt x="159764" y="653460"/>
                  </a:lnTo>
                  <a:lnTo>
                    <a:pt x="168415" y="607056"/>
                  </a:lnTo>
                  <a:lnTo>
                    <a:pt x="180606" y="562096"/>
                  </a:lnTo>
                  <a:lnTo>
                    <a:pt x="196178" y="518719"/>
                  </a:lnTo>
                  <a:lnTo>
                    <a:pt x="214971" y="477067"/>
                  </a:lnTo>
                  <a:lnTo>
                    <a:pt x="236825" y="437280"/>
                  </a:lnTo>
                  <a:lnTo>
                    <a:pt x="261581" y="399498"/>
                  </a:lnTo>
                  <a:lnTo>
                    <a:pt x="289079" y="363863"/>
                  </a:lnTo>
                  <a:lnTo>
                    <a:pt x="319159" y="330514"/>
                  </a:lnTo>
                  <a:lnTo>
                    <a:pt x="351663" y="299593"/>
                  </a:lnTo>
                  <a:lnTo>
                    <a:pt x="386429" y="271239"/>
                  </a:lnTo>
                  <a:lnTo>
                    <a:pt x="423299" y="245594"/>
                  </a:lnTo>
                  <a:lnTo>
                    <a:pt x="462112" y="222798"/>
                  </a:lnTo>
                  <a:lnTo>
                    <a:pt x="502710" y="202992"/>
                  </a:lnTo>
                  <a:lnTo>
                    <a:pt x="544933" y="186316"/>
                  </a:lnTo>
                  <a:lnTo>
                    <a:pt x="588620" y="172912"/>
                  </a:lnTo>
                  <a:lnTo>
                    <a:pt x="633613" y="162918"/>
                  </a:lnTo>
                  <a:lnTo>
                    <a:pt x="679751" y="156477"/>
                  </a:lnTo>
                  <a:lnTo>
                    <a:pt x="726876" y="153728"/>
                  </a:lnTo>
                  <a:lnTo>
                    <a:pt x="774827" y="154812"/>
                  </a:lnTo>
                  <a:lnTo>
                    <a:pt x="822533" y="159764"/>
                  </a:lnTo>
                  <a:lnTo>
                    <a:pt x="868937" y="168415"/>
                  </a:lnTo>
                  <a:lnTo>
                    <a:pt x="913897" y="180606"/>
                  </a:lnTo>
                  <a:lnTo>
                    <a:pt x="957274" y="196178"/>
                  </a:lnTo>
                  <a:lnTo>
                    <a:pt x="998926" y="214971"/>
                  </a:lnTo>
                  <a:lnTo>
                    <a:pt x="1038713" y="236825"/>
                  </a:lnTo>
                  <a:lnTo>
                    <a:pt x="1076495" y="261581"/>
                  </a:lnTo>
                  <a:lnTo>
                    <a:pt x="1112130" y="289079"/>
                  </a:lnTo>
                  <a:lnTo>
                    <a:pt x="1145479" y="319159"/>
                  </a:lnTo>
                  <a:lnTo>
                    <a:pt x="1176401" y="351663"/>
                  </a:lnTo>
                  <a:lnTo>
                    <a:pt x="1204754" y="386429"/>
                  </a:lnTo>
                  <a:lnTo>
                    <a:pt x="1230399" y="423299"/>
                  </a:lnTo>
                  <a:lnTo>
                    <a:pt x="1253195" y="462112"/>
                  </a:lnTo>
                  <a:lnTo>
                    <a:pt x="1273001" y="502710"/>
                  </a:lnTo>
                  <a:lnTo>
                    <a:pt x="1289677" y="544933"/>
                  </a:lnTo>
                  <a:lnTo>
                    <a:pt x="1303081" y="588620"/>
                  </a:lnTo>
                  <a:lnTo>
                    <a:pt x="1313075" y="633613"/>
                  </a:lnTo>
                  <a:lnTo>
                    <a:pt x="1319516" y="679751"/>
                  </a:lnTo>
                  <a:lnTo>
                    <a:pt x="1322265" y="726876"/>
                  </a:lnTo>
                  <a:lnTo>
                    <a:pt x="1321181" y="774826"/>
                  </a:lnTo>
                  <a:lnTo>
                    <a:pt x="1316229" y="822533"/>
                  </a:lnTo>
                  <a:lnTo>
                    <a:pt x="1307578" y="868937"/>
                  </a:lnTo>
                  <a:lnTo>
                    <a:pt x="1295387" y="913897"/>
                  </a:lnTo>
                  <a:lnTo>
                    <a:pt x="1279815" y="957274"/>
                  </a:lnTo>
                  <a:lnTo>
                    <a:pt x="1261022" y="998926"/>
                  </a:lnTo>
                  <a:lnTo>
                    <a:pt x="1239168" y="1038713"/>
                  </a:lnTo>
                  <a:lnTo>
                    <a:pt x="1214412" y="1076495"/>
                  </a:lnTo>
                  <a:lnTo>
                    <a:pt x="1186914" y="1112130"/>
                  </a:lnTo>
                  <a:lnTo>
                    <a:pt x="1156834" y="1145479"/>
                  </a:lnTo>
                  <a:lnTo>
                    <a:pt x="1124331" y="1176401"/>
                  </a:lnTo>
                  <a:lnTo>
                    <a:pt x="1089564" y="1204754"/>
                  </a:lnTo>
                  <a:lnTo>
                    <a:pt x="1052694" y="1230399"/>
                  </a:lnTo>
                  <a:lnTo>
                    <a:pt x="1013881" y="1253195"/>
                  </a:lnTo>
                  <a:lnTo>
                    <a:pt x="973283" y="1273001"/>
                  </a:lnTo>
                  <a:lnTo>
                    <a:pt x="931060" y="1289677"/>
                  </a:lnTo>
                  <a:lnTo>
                    <a:pt x="887373" y="1303081"/>
                  </a:lnTo>
                  <a:lnTo>
                    <a:pt x="842380" y="1313075"/>
                  </a:lnTo>
                  <a:lnTo>
                    <a:pt x="796242" y="1319516"/>
                  </a:lnTo>
                  <a:lnTo>
                    <a:pt x="749117" y="1322265"/>
                  </a:lnTo>
                  <a:lnTo>
                    <a:pt x="701167" y="1321181"/>
                  </a:lnTo>
                  <a:lnTo>
                    <a:pt x="691515" y="1474470"/>
                  </a:lnTo>
                  <a:lnTo>
                    <a:pt x="714946" y="1475613"/>
                  </a:lnTo>
                  <a:lnTo>
                    <a:pt x="738378" y="1475993"/>
                  </a:lnTo>
                  <a:lnTo>
                    <a:pt x="786896" y="1474394"/>
                  </a:lnTo>
                  <a:lnTo>
                    <a:pt x="834576" y="1469720"/>
                  </a:lnTo>
                  <a:lnTo>
                    <a:pt x="881319" y="1462070"/>
                  </a:lnTo>
                  <a:lnTo>
                    <a:pt x="927030" y="1451540"/>
                  </a:lnTo>
                  <a:lnTo>
                    <a:pt x="971610" y="1438229"/>
                  </a:lnTo>
                  <a:lnTo>
                    <a:pt x="1014963" y="1422233"/>
                  </a:lnTo>
                  <a:lnTo>
                    <a:pt x="1056991" y="1403649"/>
                  </a:lnTo>
                  <a:lnTo>
                    <a:pt x="1097596" y="1382575"/>
                  </a:lnTo>
                  <a:lnTo>
                    <a:pt x="1136681" y="1359109"/>
                  </a:lnTo>
                  <a:lnTo>
                    <a:pt x="1174150" y="1333347"/>
                  </a:lnTo>
                  <a:lnTo>
                    <a:pt x="1209905" y="1305387"/>
                  </a:lnTo>
                  <a:lnTo>
                    <a:pt x="1243848" y="1275326"/>
                  </a:lnTo>
                  <a:lnTo>
                    <a:pt x="1275882" y="1243261"/>
                  </a:lnTo>
                  <a:lnTo>
                    <a:pt x="1305910" y="1209290"/>
                  </a:lnTo>
                  <a:lnTo>
                    <a:pt x="1333835" y="1173510"/>
                  </a:lnTo>
                  <a:lnTo>
                    <a:pt x="1359559" y="1136018"/>
                  </a:lnTo>
                  <a:lnTo>
                    <a:pt x="1382985" y="1096912"/>
                  </a:lnTo>
                  <a:lnTo>
                    <a:pt x="1404016" y="1056288"/>
                  </a:lnTo>
                  <a:lnTo>
                    <a:pt x="1422555" y="1014245"/>
                  </a:lnTo>
                  <a:lnTo>
                    <a:pt x="1438503" y="970879"/>
                  </a:lnTo>
                  <a:lnTo>
                    <a:pt x="1451765" y="926288"/>
                  </a:lnTo>
                  <a:lnTo>
                    <a:pt x="1462242" y="880568"/>
                  </a:lnTo>
                  <a:lnTo>
                    <a:pt x="1469837" y="833818"/>
                  </a:lnTo>
                  <a:lnTo>
                    <a:pt x="1474453" y="786135"/>
                  </a:lnTo>
                  <a:lnTo>
                    <a:pt x="1475994" y="737615"/>
                  </a:lnTo>
                  <a:lnTo>
                    <a:pt x="1474394" y="689097"/>
                  </a:lnTo>
                  <a:lnTo>
                    <a:pt x="1469720" y="641417"/>
                  </a:lnTo>
                  <a:lnTo>
                    <a:pt x="1462070" y="594674"/>
                  </a:lnTo>
                  <a:lnTo>
                    <a:pt x="1451540" y="548963"/>
                  </a:lnTo>
                  <a:lnTo>
                    <a:pt x="1438229" y="504383"/>
                  </a:lnTo>
                  <a:lnTo>
                    <a:pt x="1422233" y="461030"/>
                  </a:lnTo>
                  <a:lnTo>
                    <a:pt x="1403649" y="419002"/>
                  </a:lnTo>
                  <a:lnTo>
                    <a:pt x="1382575" y="378397"/>
                  </a:lnTo>
                  <a:lnTo>
                    <a:pt x="1359109" y="339312"/>
                  </a:lnTo>
                  <a:lnTo>
                    <a:pt x="1333347" y="301843"/>
                  </a:lnTo>
                  <a:lnTo>
                    <a:pt x="1305387" y="266088"/>
                  </a:lnTo>
                  <a:lnTo>
                    <a:pt x="1275326" y="232145"/>
                  </a:lnTo>
                  <a:lnTo>
                    <a:pt x="1243261" y="200111"/>
                  </a:lnTo>
                  <a:lnTo>
                    <a:pt x="1209290" y="170083"/>
                  </a:lnTo>
                  <a:lnTo>
                    <a:pt x="1173510" y="142158"/>
                  </a:lnTo>
                  <a:lnTo>
                    <a:pt x="1136018" y="116434"/>
                  </a:lnTo>
                  <a:lnTo>
                    <a:pt x="1096912" y="93008"/>
                  </a:lnTo>
                  <a:lnTo>
                    <a:pt x="1056288" y="71977"/>
                  </a:lnTo>
                  <a:lnTo>
                    <a:pt x="1014245" y="53438"/>
                  </a:lnTo>
                  <a:lnTo>
                    <a:pt x="970879" y="37490"/>
                  </a:lnTo>
                  <a:lnTo>
                    <a:pt x="926288" y="24228"/>
                  </a:lnTo>
                  <a:lnTo>
                    <a:pt x="880568" y="13751"/>
                  </a:lnTo>
                  <a:lnTo>
                    <a:pt x="833818" y="6156"/>
                  </a:lnTo>
                  <a:lnTo>
                    <a:pt x="786135" y="1540"/>
                  </a:lnTo>
                  <a:lnTo>
                    <a:pt x="737616" y="0"/>
                  </a:lnTo>
                  <a:close/>
                </a:path>
              </a:pathLst>
            </a:custGeom>
            <a:solidFill>
              <a:srgbClr val="001F5F">
                <a:alpha val="5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924557" y="1371346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sng" spc="-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23669" y="2727452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00" dirty="0">
                <a:latin typeface="Tahoma"/>
                <a:cs typeface="Tahoma"/>
              </a:rPr>
              <a:t>2</a:t>
            </a:r>
            <a:endParaRPr sz="54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8230" y="231013"/>
            <a:ext cx="12089130" cy="6541134"/>
            <a:chOff x="88230" y="231013"/>
            <a:chExt cx="12089130" cy="6541134"/>
          </a:xfrm>
        </p:grpSpPr>
        <p:sp>
          <p:nvSpPr>
            <p:cNvPr id="41" name="object 41"/>
            <p:cNvSpPr/>
            <p:nvPr/>
          </p:nvSpPr>
          <p:spPr>
            <a:xfrm>
              <a:off x="1936115" y="3487547"/>
              <a:ext cx="384175" cy="60960"/>
            </a:xfrm>
            <a:custGeom>
              <a:avLst/>
              <a:gdLst/>
              <a:ahLst/>
              <a:cxnLst/>
              <a:rect l="l" t="t" r="r" b="b"/>
              <a:pathLst>
                <a:path w="384175" h="60960">
                  <a:moveTo>
                    <a:pt x="384048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384048" y="60960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82433" y="231025"/>
              <a:ext cx="4394835" cy="6419215"/>
            </a:xfrm>
            <a:custGeom>
              <a:avLst/>
              <a:gdLst/>
              <a:ahLst/>
              <a:cxnLst/>
              <a:rect l="l" t="t" r="r" b="b"/>
              <a:pathLst>
                <a:path w="4394834" h="6419215">
                  <a:moveTo>
                    <a:pt x="4394301" y="1989607"/>
                  </a:moveTo>
                  <a:lnTo>
                    <a:pt x="4393819" y="1973186"/>
                  </a:lnTo>
                  <a:lnTo>
                    <a:pt x="4393819" y="1586090"/>
                  </a:lnTo>
                  <a:lnTo>
                    <a:pt x="4388383" y="1569681"/>
                  </a:lnTo>
                  <a:lnTo>
                    <a:pt x="4374045" y="1555356"/>
                  </a:lnTo>
                  <a:lnTo>
                    <a:pt x="4372737" y="1554708"/>
                  </a:lnTo>
                  <a:lnTo>
                    <a:pt x="4372737" y="364858"/>
                  </a:lnTo>
                  <a:lnTo>
                    <a:pt x="4369689" y="325196"/>
                  </a:lnTo>
                  <a:lnTo>
                    <a:pt x="4360786" y="286727"/>
                  </a:lnTo>
                  <a:lnTo>
                    <a:pt x="4346333" y="249720"/>
                  </a:lnTo>
                  <a:lnTo>
                    <a:pt x="4326661" y="214376"/>
                  </a:lnTo>
                  <a:lnTo>
                    <a:pt x="4302074" y="180911"/>
                  </a:lnTo>
                  <a:lnTo>
                    <a:pt x="4272889" y="149580"/>
                  </a:lnTo>
                  <a:lnTo>
                    <a:pt x="4239450" y="120586"/>
                  </a:lnTo>
                  <a:lnTo>
                    <a:pt x="4202049" y="94157"/>
                  </a:lnTo>
                  <a:lnTo>
                    <a:pt x="4161015" y="70523"/>
                  </a:lnTo>
                  <a:lnTo>
                    <a:pt x="4116667" y="49911"/>
                  </a:lnTo>
                  <a:lnTo>
                    <a:pt x="4069321" y="32537"/>
                  </a:lnTo>
                  <a:lnTo>
                    <a:pt x="4019296" y="18643"/>
                  </a:lnTo>
                  <a:lnTo>
                    <a:pt x="3966908" y="8432"/>
                  </a:lnTo>
                  <a:lnTo>
                    <a:pt x="3912489" y="2146"/>
                  </a:lnTo>
                  <a:lnTo>
                    <a:pt x="3856355" y="0"/>
                  </a:lnTo>
                  <a:lnTo>
                    <a:pt x="579501" y="0"/>
                  </a:lnTo>
                  <a:lnTo>
                    <a:pt x="523354" y="2146"/>
                  </a:lnTo>
                  <a:lnTo>
                    <a:pt x="468934" y="8432"/>
                  </a:lnTo>
                  <a:lnTo>
                    <a:pt x="416560" y="18643"/>
                  </a:lnTo>
                  <a:lnTo>
                    <a:pt x="366547" y="32537"/>
                  </a:lnTo>
                  <a:lnTo>
                    <a:pt x="319214" y="49911"/>
                  </a:lnTo>
                  <a:lnTo>
                    <a:pt x="274878" y="70523"/>
                  </a:lnTo>
                  <a:lnTo>
                    <a:pt x="233857" y="94157"/>
                  </a:lnTo>
                  <a:lnTo>
                    <a:pt x="196469" y="120586"/>
                  </a:lnTo>
                  <a:lnTo>
                    <a:pt x="163029" y="149580"/>
                  </a:lnTo>
                  <a:lnTo>
                    <a:pt x="133870" y="180911"/>
                  </a:lnTo>
                  <a:lnTo>
                    <a:pt x="109283" y="214376"/>
                  </a:lnTo>
                  <a:lnTo>
                    <a:pt x="89623" y="249720"/>
                  </a:lnTo>
                  <a:lnTo>
                    <a:pt x="75171" y="286727"/>
                  </a:lnTo>
                  <a:lnTo>
                    <a:pt x="66281" y="325196"/>
                  </a:lnTo>
                  <a:lnTo>
                    <a:pt x="63246" y="364858"/>
                  </a:lnTo>
                  <a:lnTo>
                    <a:pt x="63246" y="1029296"/>
                  </a:lnTo>
                  <a:lnTo>
                    <a:pt x="50558" y="1031392"/>
                  </a:lnTo>
                  <a:lnTo>
                    <a:pt x="30302" y="1041527"/>
                  </a:lnTo>
                  <a:lnTo>
                    <a:pt x="15963" y="1055839"/>
                  </a:lnTo>
                  <a:lnTo>
                    <a:pt x="10541" y="1072248"/>
                  </a:lnTo>
                  <a:lnTo>
                    <a:pt x="10541" y="1459471"/>
                  </a:lnTo>
                  <a:lnTo>
                    <a:pt x="15963" y="1475892"/>
                  </a:lnTo>
                  <a:lnTo>
                    <a:pt x="30302" y="1490218"/>
                  </a:lnTo>
                  <a:lnTo>
                    <a:pt x="50558" y="1500339"/>
                  </a:lnTo>
                  <a:lnTo>
                    <a:pt x="63246" y="1502435"/>
                  </a:lnTo>
                  <a:lnTo>
                    <a:pt x="63246" y="1548752"/>
                  </a:lnTo>
                  <a:lnTo>
                    <a:pt x="40017" y="1552600"/>
                  </a:lnTo>
                  <a:lnTo>
                    <a:pt x="19761" y="1562722"/>
                  </a:lnTo>
                  <a:lnTo>
                    <a:pt x="5422" y="1577047"/>
                  </a:lnTo>
                  <a:lnTo>
                    <a:pt x="0" y="1593456"/>
                  </a:lnTo>
                  <a:lnTo>
                    <a:pt x="0" y="1980679"/>
                  </a:lnTo>
                  <a:lnTo>
                    <a:pt x="5422" y="1997100"/>
                  </a:lnTo>
                  <a:lnTo>
                    <a:pt x="19761" y="2011413"/>
                  </a:lnTo>
                  <a:lnTo>
                    <a:pt x="40017" y="2021547"/>
                  </a:lnTo>
                  <a:lnTo>
                    <a:pt x="63246" y="2025383"/>
                  </a:lnTo>
                  <a:lnTo>
                    <a:pt x="63246" y="6053810"/>
                  </a:lnTo>
                  <a:lnTo>
                    <a:pt x="66281" y="6093498"/>
                  </a:lnTo>
                  <a:lnTo>
                    <a:pt x="75171" y="6131953"/>
                  </a:lnTo>
                  <a:lnTo>
                    <a:pt x="89623" y="6168974"/>
                  </a:lnTo>
                  <a:lnTo>
                    <a:pt x="109283" y="6204318"/>
                  </a:lnTo>
                  <a:lnTo>
                    <a:pt x="133870" y="6237770"/>
                  </a:lnTo>
                  <a:lnTo>
                    <a:pt x="163029" y="6269101"/>
                  </a:lnTo>
                  <a:lnTo>
                    <a:pt x="196469" y="6298095"/>
                  </a:lnTo>
                  <a:lnTo>
                    <a:pt x="233857" y="6324524"/>
                  </a:lnTo>
                  <a:lnTo>
                    <a:pt x="274878" y="6348158"/>
                  </a:lnTo>
                  <a:lnTo>
                    <a:pt x="319214" y="6368770"/>
                  </a:lnTo>
                  <a:lnTo>
                    <a:pt x="366547" y="6386144"/>
                  </a:lnTo>
                  <a:lnTo>
                    <a:pt x="416560" y="6400038"/>
                  </a:lnTo>
                  <a:lnTo>
                    <a:pt x="468934" y="6410249"/>
                  </a:lnTo>
                  <a:lnTo>
                    <a:pt x="523354" y="6416535"/>
                  </a:lnTo>
                  <a:lnTo>
                    <a:pt x="579501" y="6418681"/>
                  </a:lnTo>
                  <a:lnTo>
                    <a:pt x="3856355" y="6418681"/>
                  </a:lnTo>
                  <a:lnTo>
                    <a:pt x="3912489" y="6416535"/>
                  </a:lnTo>
                  <a:lnTo>
                    <a:pt x="3966908" y="6410249"/>
                  </a:lnTo>
                  <a:lnTo>
                    <a:pt x="4019296" y="6400038"/>
                  </a:lnTo>
                  <a:lnTo>
                    <a:pt x="4069321" y="6386144"/>
                  </a:lnTo>
                  <a:lnTo>
                    <a:pt x="4116667" y="6368770"/>
                  </a:lnTo>
                  <a:lnTo>
                    <a:pt x="4161015" y="6348158"/>
                  </a:lnTo>
                  <a:lnTo>
                    <a:pt x="4202049" y="6324524"/>
                  </a:lnTo>
                  <a:lnTo>
                    <a:pt x="4239450" y="6298095"/>
                  </a:lnTo>
                  <a:lnTo>
                    <a:pt x="4272889" y="6269101"/>
                  </a:lnTo>
                  <a:lnTo>
                    <a:pt x="4302074" y="6237770"/>
                  </a:lnTo>
                  <a:lnTo>
                    <a:pt x="4326661" y="6204318"/>
                  </a:lnTo>
                  <a:lnTo>
                    <a:pt x="4346333" y="6168974"/>
                  </a:lnTo>
                  <a:lnTo>
                    <a:pt x="4360786" y="6131953"/>
                  </a:lnTo>
                  <a:lnTo>
                    <a:pt x="4369689" y="6093498"/>
                  </a:lnTo>
                  <a:lnTo>
                    <a:pt x="4372737" y="6053810"/>
                  </a:lnTo>
                  <a:lnTo>
                    <a:pt x="4372737" y="2008124"/>
                  </a:lnTo>
                  <a:lnTo>
                    <a:pt x="4381957" y="2003920"/>
                  </a:lnTo>
                  <a:lnTo>
                    <a:pt x="4394301" y="198960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12735" y="231013"/>
              <a:ext cx="4246880" cy="6344285"/>
            </a:xfrm>
            <a:custGeom>
              <a:avLst/>
              <a:gdLst/>
              <a:ahLst/>
              <a:cxnLst/>
              <a:rect l="l" t="t" r="r" b="b"/>
              <a:pathLst>
                <a:path w="4246880" h="6344284">
                  <a:moveTo>
                    <a:pt x="3740531" y="0"/>
                  </a:moveTo>
                  <a:lnTo>
                    <a:pt x="505841" y="0"/>
                  </a:lnTo>
                  <a:lnTo>
                    <a:pt x="449833" y="2051"/>
                  </a:lnTo>
                  <a:lnTo>
                    <a:pt x="395790" y="8073"/>
                  </a:lnTo>
                  <a:lnTo>
                    <a:pt x="343993" y="17867"/>
                  </a:lnTo>
                  <a:lnTo>
                    <a:pt x="294723" y="31235"/>
                  </a:lnTo>
                  <a:lnTo>
                    <a:pt x="248261" y="47977"/>
                  </a:lnTo>
                  <a:lnTo>
                    <a:pt x="204889" y="67897"/>
                  </a:lnTo>
                  <a:lnTo>
                    <a:pt x="164888" y="90794"/>
                  </a:lnTo>
                  <a:lnTo>
                    <a:pt x="128540" y="116472"/>
                  </a:lnTo>
                  <a:lnTo>
                    <a:pt x="96125" y="144731"/>
                  </a:lnTo>
                  <a:lnTo>
                    <a:pt x="67926" y="175372"/>
                  </a:lnTo>
                  <a:lnTo>
                    <a:pt x="44222" y="208198"/>
                  </a:lnTo>
                  <a:lnTo>
                    <a:pt x="25297" y="243010"/>
                  </a:lnTo>
                  <a:lnTo>
                    <a:pt x="11430" y="279610"/>
                  </a:lnTo>
                  <a:lnTo>
                    <a:pt x="2904" y="317798"/>
                  </a:lnTo>
                  <a:lnTo>
                    <a:pt x="0" y="357377"/>
                  </a:lnTo>
                  <a:lnTo>
                    <a:pt x="0" y="5986805"/>
                  </a:lnTo>
                  <a:lnTo>
                    <a:pt x="2904" y="6026387"/>
                  </a:lnTo>
                  <a:lnTo>
                    <a:pt x="11430" y="6064579"/>
                  </a:lnTo>
                  <a:lnTo>
                    <a:pt x="25297" y="6101182"/>
                  </a:lnTo>
                  <a:lnTo>
                    <a:pt x="44222" y="6135998"/>
                  </a:lnTo>
                  <a:lnTo>
                    <a:pt x="67926" y="6168829"/>
                  </a:lnTo>
                  <a:lnTo>
                    <a:pt x="96125" y="6199475"/>
                  </a:lnTo>
                  <a:lnTo>
                    <a:pt x="128540" y="6227738"/>
                  </a:lnTo>
                  <a:lnTo>
                    <a:pt x="164888" y="6253420"/>
                  </a:lnTo>
                  <a:lnTo>
                    <a:pt x="204889" y="6276322"/>
                  </a:lnTo>
                  <a:lnTo>
                    <a:pt x="248261" y="6296246"/>
                  </a:lnTo>
                  <a:lnTo>
                    <a:pt x="294723" y="6312992"/>
                  </a:lnTo>
                  <a:lnTo>
                    <a:pt x="343993" y="6326362"/>
                  </a:lnTo>
                  <a:lnTo>
                    <a:pt x="395790" y="6336158"/>
                  </a:lnTo>
                  <a:lnTo>
                    <a:pt x="449833" y="6342182"/>
                  </a:lnTo>
                  <a:lnTo>
                    <a:pt x="505841" y="6344234"/>
                  </a:lnTo>
                  <a:lnTo>
                    <a:pt x="3740531" y="6344234"/>
                  </a:lnTo>
                  <a:lnTo>
                    <a:pt x="3796538" y="6342182"/>
                  </a:lnTo>
                  <a:lnTo>
                    <a:pt x="3850581" y="6336158"/>
                  </a:lnTo>
                  <a:lnTo>
                    <a:pt x="3902378" y="6326362"/>
                  </a:lnTo>
                  <a:lnTo>
                    <a:pt x="3951648" y="6312992"/>
                  </a:lnTo>
                  <a:lnTo>
                    <a:pt x="3998110" y="6296246"/>
                  </a:lnTo>
                  <a:lnTo>
                    <a:pt x="4041482" y="6276322"/>
                  </a:lnTo>
                  <a:lnTo>
                    <a:pt x="4081483" y="6253420"/>
                  </a:lnTo>
                  <a:lnTo>
                    <a:pt x="4117831" y="6227738"/>
                  </a:lnTo>
                  <a:lnTo>
                    <a:pt x="4150246" y="6199475"/>
                  </a:lnTo>
                  <a:lnTo>
                    <a:pt x="4178445" y="6168829"/>
                  </a:lnTo>
                  <a:lnTo>
                    <a:pt x="4202149" y="6135998"/>
                  </a:lnTo>
                  <a:lnTo>
                    <a:pt x="4221074" y="6101182"/>
                  </a:lnTo>
                  <a:lnTo>
                    <a:pt x="4234941" y="6064579"/>
                  </a:lnTo>
                  <a:lnTo>
                    <a:pt x="4243467" y="6026387"/>
                  </a:lnTo>
                  <a:lnTo>
                    <a:pt x="4246372" y="5986805"/>
                  </a:lnTo>
                  <a:lnTo>
                    <a:pt x="4246372" y="357377"/>
                  </a:lnTo>
                  <a:lnTo>
                    <a:pt x="4243336" y="319104"/>
                  </a:lnTo>
                  <a:lnTo>
                    <a:pt x="4234453" y="281861"/>
                  </a:lnTo>
                  <a:lnTo>
                    <a:pt x="4220062" y="245888"/>
                  </a:lnTo>
                  <a:lnTo>
                    <a:pt x="4200499" y="211422"/>
                  </a:lnTo>
                  <a:lnTo>
                    <a:pt x="4176103" y="178703"/>
                  </a:lnTo>
                  <a:lnTo>
                    <a:pt x="4147210" y="147968"/>
                  </a:lnTo>
                  <a:lnTo>
                    <a:pt x="4114158" y="119456"/>
                  </a:lnTo>
                  <a:lnTo>
                    <a:pt x="4077285" y="93405"/>
                  </a:lnTo>
                  <a:lnTo>
                    <a:pt x="4036928" y="70055"/>
                  </a:lnTo>
                  <a:lnTo>
                    <a:pt x="3993425" y="49642"/>
                  </a:lnTo>
                  <a:lnTo>
                    <a:pt x="3947113" y="32407"/>
                  </a:lnTo>
                  <a:lnTo>
                    <a:pt x="3898331" y="18586"/>
                  </a:lnTo>
                  <a:lnTo>
                    <a:pt x="3847414" y="8419"/>
                  </a:lnTo>
                  <a:lnTo>
                    <a:pt x="3794702" y="2144"/>
                  </a:lnTo>
                  <a:lnTo>
                    <a:pt x="374053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hlinkClick r:id="rId17"/>
            </p:cNvPr>
            <p:cNvSpPr/>
            <p:nvPr/>
          </p:nvSpPr>
          <p:spPr>
            <a:xfrm>
              <a:off x="9682861" y="5990755"/>
              <a:ext cx="551180" cy="409575"/>
            </a:xfrm>
            <a:custGeom>
              <a:avLst/>
              <a:gdLst/>
              <a:ahLst/>
              <a:cxnLst/>
              <a:rect l="l" t="t" r="r" b="b"/>
              <a:pathLst>
                <a:path w="551179" h="409575">
                  <a:moveTo>
                    <a:pt x="275336" y="0"/>
                  </a:moveTo>
                  <a:lnTo>
                    <a:pt x="219859" y="4160"/>
                  </a:lnTo>
                  <a:lnTo>
                    <a:pt x="168181" y="16092"/>
                  </a:lnTo>
                  <a:lnTo>
                    <a:pt x="121412" y="34972"/>
                  </a:lnTo>
                  <a:lnTo>
                    <a:pt x="80660" y="59977"/>
                  </a:lnTo>
                  <a:lnTo>
                    <a:pt x="47034" y="90283"/>
                  </a:lnTo>
                  <a:lnTo>
                    <a:pt x="21643" y="125067"/>
                  </a:lnTo>
                  <a:lnTo>
                    <a:pt x="5595" y="163505"/>
                  </a:lnTo>
                  <a:lnTo>
                    <a:pt x="0" y="204774"/>
                  </a:lnTo>
                  <a:lnTo>
                    <a:pt x="5595" y="246043"/>
                  </a:lnTo>
                  <a:lnTo>
                    <a:pt x="21643" y="284482"/>
                  </a:lnTo>
                  <a:lnTo>
                    <a:pt x="47034" y="319266"/>
                  </a:lnTo>
                  <a:lnTo>
                    <a:pt x="80660" y="349572"/>
                  </a:lnTo>
                  <a:lnTo>
                    <a:pt x="121412" y="374577"/>
                  </a:lnTo>
                  <a:lnTo>
                    <a:pt x="168181" y="393457"/>
                  </a:lnTo>
                  <a:lnTo>
                    <a:pt x="219859" y="405389"/>
                  </a:lnTo>
                  <a:lnTo>
                    <a:pt x="275336" y="409549"/>
                  </a:lnTo>
                  <a:lnTo>
                    <a:pt x="330854" y="405389"/>
                  </a:lnTo>
                  <a:lnTo>
                    <a:pt x="382563" y="393457"/>
                  </a:lnTo>
                  <a:lnTo>
                    <a:pt x="429355" y="374577"/>
                  </a:lnTo>
                  <a:lnTo>
                    <a:pt x="470122" y="349572"/>
                  </a:lnTo>
                  <a:lnTo>
                    <a:pt x="503757" y="319266"/>
                  </a:lnTo>
                  <a:lnTo>
                    <a:pt x="529153" y="284482"/>
                  </a:lnTo>
                  <a:lnTo>
                    <a:pt x="545203" y="246043"/>
                  </a:lnTo>
                  <a:lnTo>
                    <a:pt x="550799" y="204774"/>
                  </a:lnTo>
                  <a:lnTo>
                    <a:pt x="545203" y="163505"/>
                  </a:lnTo>
                  <a:lnTo>
                    <a:pt x="529153" y="125067"/>
                  </a:lnTo>
                  <a:lnTo>
                    <a:pt x="503757" y="90283"/>
                  </a:lnTo>
                  <a:lnTo>
                    <a:pt x="470122" y="59977"/>
                  </a:lnTo>
                  <a:lnTo>
                    <a:pt x="429355" y="34972"/>
                  </a:lnTo>
                  <a:lnTo>
                    <a:pt x="382563" y="16092"/>
                  </a:lnTo>
                  <a:lnTo>
                    <a:pt x="330854" y="4160"/>
                  </a:lnTo>
                  <a:lnTo>
                    <a:pt x="275336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hlinkClick r:id="rId17"/>
            </p:cNvPr>
            <p:cNvSpPr/>
            <p:nvPr/>
          </p:nvSpPr>
          <p:spPr>
            <a:xfrm>
              <a:off x="9829799" y="6083261"/>
              <a:ext cx="257175" cy="224790"/>
            </a:xfrm>
            <a:custGeom>
              <a:avLst/>
              <a:gdLst/>
              <a:ahLst/>
              <a:cxnLst/>
              <a:rect l="l" t="t" r="r" b="b"/>
              <a:pathLst>
                <a:path w="257175" h="224789">
                  <a:moveTo>
                    <a:pt x="128397" y="0"/>
                  </a:moveTo>
                  <a:lnTo>
                    <a:pt x="78438" y="8829"/>
                  </a:lnTo>
                  <a:lnTo>
                    <a:pt x="37623" y="32907"/>
                  </a:lnTo>
                  <a:lnTo>
                    <a:pt x="10096" y="68617"/>
                  </a:lnTo>
                  <a:lnTo>
                    <a:pt x="0" y="112344"/>
                  </a:lnTo>
                  <a:lnTo>
                    <a:pt x="10096" y="156076"/>
                  </a:lnTo>
                  <a:lnTo>
                    <a:pt x="37623" y="191785"/>
                  </a:lnTo>
                  <a:lnTo>
                    <a:pt x="78438" y="215860"/>
                  </a:lnTo>
                  <a:lnTo>
                    <a:pt x="128397" y="224688"/>
                  </a:lnTo>
                  <a:lnTo>
                    <a:pt x="178429" y="215860"/>
                  </a:lnTo>
                  <a:lnTo>
                    <a:pt x="219281" y="191785"/>
                  </a:lnTo>
                  <a:lnTo>
                    <a:pt x="246822" y="156076"/>
                  </a:lnTo>
                  <a:lnTo>
                    <a:pt x="256921" y="112344"/>
                  </a:lnTo>
                  <a:lnTo>
                    <a:pt x="246822" y="68617"/>
                  </a:lnTo>
                  <a:lnTo>
                    <a:pt x="219281" y="32907"/>
                  </a:lnTo>
                  <a:lnTo>
                    <a:pt x="178429" y="8829"/>
                  </a:lnTo>
                  <a:lnTo>
                    <a:pt x="12839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568687" y="816482"/>
              <a:ext cx="851535" cy="138430"/>
            </a:xfrm>
            <a:custGeom>
              <a:avLst/>
              <a:gdLst/>
              <a:ahLst/>
              <a:cxnLst/>
              <a:rect l="l" t="t" r="r" b="b"/>
              <a:pathLst>
                <a:path w="851534" h="138430">
                  <a:moveTo>
                    <a:pt x="782192" y="0"/>
                  </a:moveTo>
                  <a:lnTo>
                    <a:pt x="69087" y="0"/>
                  </a:lnTo>
                  <a:lnTo>
                    <a:pt x="42165" y="5419"/>
                  </a:lnTo>
                  <a:lnTo>
                    <a:pt x="20208" y="20208"/>
                  </a:lnTo>
                  <a:lnTo>
                    <a:pt x="5419" y="42165"/>
                  </a:lnTo>
                  <a:lnTo>
                    <a:pt x="0" y="69087"/>
                  </a:lnTo>
                  <a:lnTo>
                    <a:pt x="5419" y="95956"/>
                  </a:lnTo>
                  <a:lnTo>
                    <a:pt x="20208" y="117919"/>
                  </a:lnTo>
                  <a:lnTo>
                    <a:pt x="42165" y="132738"/>
                  </a:lnTo>
                  <a:lnTo>
                    <a:pt x="69087" y="138175"/>
                  </a:lnTo>
                  <a:lnTo>
                    <a:pt x="782192" y="138175"/>
                  </a:lnTo>
                  <a:lnTo>
                    <a:pt x="809061" y="132738"/>
                  </a:lnTo>
                  <a:lnTo>
                    <a:pt x="831024" y="117919"/>
                  </a:lnTo>
                  <a:lnTo>
                    <a:pt x="845843" y="95956"/>
                  </a:lnTo>
                  <a:lnTo>
                    <a:pt x="851280" y="69087"/>
                  </a:lnTo>
                  <a:lnTo>
                    <a:pt x="845843" y="42165"/>
                  </a:lnTo>
                  <a:lnTo>
                    <a:pt x="831024" y="20208"/>
                  </a:lnTo>
                  <a:lnTo>
                    <a:pt x="809061" y="5419"/>
                  </a:lnTo>
                  <a:lnTo>
                    <a:pt x="78219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13774" y="816482"/>
              <a:ext cx="195579" cy="1381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3819" y="1221409"/>
              <a:ext cx="3622802" cy="4527296"/>
            </a:xfrm>
            <a:prstGeom prst="rect">
              <a:avLst/>
            </a:prstGeom>
          </p:spPr>
        </p:pic>
        <p:sp>
          <p:nvSpPr>
            <p:cNvPr id="49" name="object 49">
              <a:hlinkClick r:id="rId17"/>
            </p:cNvPr>
            <p:cNvSpPr/>
            <p:nvPr/>
          </p:nvSpPr>
          <p:spPr>
            <a:xfrm>
              <a:off x="9698989" y="5986373"/>
              <a:ext cx="463550" cy="418465"/>
            </a:xfrm>
            <a:custGeom>
              <a:avLst/>
              <a:gdLst/>
              <a:ahLst/>
              <a:cxnLst/>
              <a:rect l="l" t="t" r="r" b="b"/>
              <a:pathLst>
                <a:path w="463550" h="418464">
                  <a:moveTo>
                    <a:pt x="231648" y="0"/>
                  </a:moveTo>
                  <a:lnTo>
                    <a:pt x="184976" y="4249"/>
                  </a:lnTo>
                  <a:lnTo>
                    <a:pt x="141499" y="16437"/>
                  </a:lnTo>
                  <a:lnTo>
                    <a:pt x="102151" y="35722"/>
                  </a:lnTo>
                  <a:lnTo>
                    <a:pt x="67865" y="61263"/>
                  </a:lnTo>
                  <a:lnTo>
                    <a:pt x="39574" y="92218"/>
                  </a:lnTo>
                  <a:lnTo>
                    <a:pt x="18210" y="127746"/>
                  </a:lnTo>
                  <a:lnTo>
                    <a:pt x="4708" y="167006"/>
                  </a:lnTo>
                  <a:lnTo>
                    <a:pt x="0" y="209156"/>
                  </a:lnTo>
                  <a:lnTo>
                    <a:pt x="4708" y="251310"/>
                  </a:lnTo>
                  <a:lnTo>
                    <a:pt x="18210" y="290571"/>
                  </a:lnTo>
                  <a:lnTo>
                    <a:pt x="39574" y="326099"/>
                  </a:lnTo>
                  <a:lnTo>
                    <a:pt x="67865" y="357054"/>
                  </a:lnTo>
                  <a:lnTo>
                    <a:pt x="102151" y="382593"/>
                  </a:lnTo>
                  <a:lnTo>
                    <a:pt x="141499" y="401876"/>
                  </a:lnTo>
                  <a:lnTo>
                    <a:pt x="184976" y="414063"/>
                  </a:lnTo>
                  <a:lnTo>
                    <a:pt x="231648" y="418312"/>
                  </a:lnTo>
                  <a:lnTo>
                    <a:pt x="278361" y="414063"/>
                  </a:lnTo>
                  <a:lnTo>
                    <a:pt x="321869" y="401876"/>
                  </a:lnTo>
                  <a:lnTo>
                    <a:pt x="361240" y="382593"/>
                  </a:lnTo>
                  <a:lnTo>
                    <a:pt x="395541" y="357054"/>
                  </a:lnTo>
                  <a:lnTo>
                    <a:pt x="423842" y="326099"/>
                  </a:lnTo>
                  <a:lnTo>
                    <a:pt x="445210" y="290571"/>
                  </a:lnTo>
                  <a:lnTo>
                    <a:pt x="458714" y="251310"/>
                  </a:lnTo>
                  <a:lnTo>
                    <a:pt x="463423" y="209156"/>
                  </a:lnTo>
                  <a:lnTo>
                    <a:pt x="458714" y="167006"/>
                  </a:lnTo>
                  <a:lnTo>
                    <a:pt x="445210" y="127746"/>
                  </a:lnTo>
                  <a:lnTo>
                    <a:pt x="423842" y="92218"/>
                  </a:lnTo>
                  <a:lnTo>
                    <a:pt x="395541" y="61263"/>
                  </a:lnTo>
                  <a:lnTo>
                    <a:pt x="361240" y="35722"/>
                  </a:lnTo>
                  <a:lnTo>
                    <a:pt x="321869" y="16437"/>
                  </a:lnTo>
                  <a:lnTo>
                    <a:pt x="278361" y="4249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hlinkClick r:id="rId17"/>
            </p:cNvPr>
            <p:cNvSpPr/>
            <p:nvPr/>
          </p:nvSpPr>
          <p:spPr>
            <a:xfrm>
              <a:off x="9698989" y="5986373"/>
              <a:ext cx="463550" cy="418465"/>
            </a:xfrm>
            <a:custGeom>
              <a:avLst/>
              <a:gdLst/>
              <a:ahLst/>
              <a:cxnLst/>
              <a:rect l="l" t="t" r="r" b="b"/>
              <a:pathLst>
                <a:path w="463550" h="418464">
                  <a:moveTo>
                    <a:pt x="0" y="209156"/>
                  </a:moveTo>
                  <a:lnTo>
                    <a:pt x="4708" y="167006"/>
                  </a:lnTo>
                  <a:lnTo>
                    <a:pt x="18210" y="127746"/>
                  </a:lnTo>
                  <a:lnTo>
                    <a:pt x="39574" y="92218"/>
                  </a:lnTo>
                  <a:lnTo>
                    <a:pt x="67865" y="61263"/>
                  </a:lnTo>
                  <a:lnTo>
                    <a:pt x="102151" y="35722"/>
                  </a:lnTo>
                  <a:lnTo>
                    <a:pt x="141499" y="16437"/>
                  </a:lnTo>
                  <a:lnTo>
                    <a:pt x="184976" y="4249"/>
                  </a:lnTo>
                  <a:lnTo>
                    <a:pt x="231648" y="0"/>
                  </a:lnTo>
                  <a:lnTo>
                    <a:pt x="278361" y="4249"/>
                  </a:lnTo>
                  <a:lnTo>
                    <a:pt x="321869" y="16437"/>
                  </a:lnTo>
                  <a:lnTo>
                    <a:pt x="361240" y="35722"/>
                  </a:lnTo>
                  <a:lnTo>
                    <a:pt x="395541" y="61263"/>
                  </a:lnTo>
                  <a:lnTo>
                    <a:pt x="423842" y="92218"/>
                  </a:lnTo>
                  <a:lnTo>
                    <a:pt x="445210" y="127746"/>
                  </a:lnTo>
                  <a:lnTo>
                    <a:pt x="458714" y="167006"/>
                  </a:lnTo>
                  <a:lnTo>
                    <a:pt x="463423" y="209156"/>
                  </a:lnTo>
                  <a:lnTo>
                    <a:pt x="458714" y="251310"/>
                  </a:lnTo>
                  <a:lnTo>
                    <a:pt x="445210" y="290571"/>
                  </a:lnTo>
                  <a:lnTo>
                    <a:pt x="423842" y="326099"/>
                  </a:lnTo>
                  <a:lnTo>
                    <a:pt x="395541" y="357054"/>
                  </a:lnTo>
                  <a:lnTo>
                    <a:pt x="361240" y="382593"/>
                  </a:lnTo>
                  <a:lnTo>
                    <a:pt x="321869" y="401876"/>
                  </a:lnTo>
                  <a:lnTo>
                    <a:pt x="278361" y="414063"/>
                  </a:lnTo>
                  <a:lnTo>
                    <a:pt x="231648" y="418312"/>
                  </a:lnTo>
                  <a:lnTo>
                    <a:pt x="184976" y="414063"/>
                  </a:lnTo>
                  <a:lnTo>
                    <a:pt x="141499" y="401876"/>
                  </a:lnTo>
                  <a:lnTo>
                    <a:pt x="102151" y="382593"/>
                  </a:lnTo>
                  <a:lnTo>
                    <a:pt x="67865" y="357054"/>
                  </a:lnTo>
                  <a:lnTo>
                    <a:pt x="39574" y="326099"/>
                  </a:lnTo>
                  <a:lnTo>
                    <a:pt x="18210" y="290571"/>
                  </a:lnTo>
                  <a:lnTo>
                    <a:pt x="4708" y="251310"/>
                  </a:lnTo>
                  <a:lnTo>
                    <a:pt x="0" y="2091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>
              <a:hlinkClick r:id="rId17"/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48723" y="6077102"/>
              <a:ext cx="211327" cy="2223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8230" y="1746504"/>
              <a:ext cx="1318895" cy="201295"/>
            </a:xfrm>
            <a:custGeom>
              <a:avLst/>
              <a:gdLst/>
              <a:ahLst/>
              <a:cxnLst/>
              <a:rect l="l" t="t" r="r" b="b"/>
              <a:pathLst>
                <a:path w="1318895" h="201294">
                  <a:moveTo>
                    <a:pt x="1318421" y="0"/>
                  </a:moveTo>
                  <a:lnTo>
                    <a:pt x="100402" y="0"/>
                  </a:lnTo>
                  <a:lnTo>
                    <a:pt x="70543" y="4512"/>
                  </a:lnTo>
                  <a:lnTo>
                    <a:pt x="44264" y="17145"/>
                  </a:lnTo>
                  <a:lnTo>
                    <a:pt x="22926" y="36540"/>
                  </a:lnTo>
                  <a:lnTo>
                    <a:pt x="7890" y="61341"/>
                  </a:lnTo>
                  <a:lnTo>
                    <a:pt x="0" y="100457"/>
                  </a:lnTo>
                  <a:lnTo>
                    <a:pt x="7890" y="139446"/>
                  </a:lnTo>
                  <a:lnTo>
                    <a:pt x="22926" y="164246"/>
                  </a:lnTo>
                  <a:lnTo>
                    <a:pt x="44264" y="183641"/>
                  </a:lnTo>
                  <a:lnTo>
                    <a:pt x="70543" y="196274"/>
                  </a:lnTo>
                  <a:lnTo>
                    <a:pt x="100402" y="200787"/>
                  </a:lnTo>
                  <a:lnTo>
                    <a:pt x="1294926" y="200787"/>
                  </a:lnTo>
                  <a:lnTo>
                    <a:pt x="1293140" y="183641"/>
                  </a:lnTo>
                  <a:lnTo>
                    <a:pt x="1293021" y="182499"/>
                  </a:lnTo>
                  <a:lnTo>
                    <a:pt x="1293987" y="144527"/>
                  </a:lnTo>
                  <a:lnTo>
                    <a:pt x="1296847" y="107045"/>
                  </a:lnTo>
                  <a:lnTo>
                    <a:pt x="1301540" y="70109"/>
                  </a:lnTo>
                  <a:lnTo>
                    <a:pt x="1308007" y="33782"/>
                  </a:lnTo>
                  <a:lnTo>
                    <a:pt x="1318421" y="0"/>
                  </a:lnTo>
                  <a:close/>
                </a:path>
              </a:pathLst>
            </a:custGeom>
            <a:solidFill>
              <a:srgbClr val="00665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438" y="6195527"/>
              <a:ext cx="5758561" cy="57320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35851" y="6193939"/>
              <a:ext cx="5761990" cy="576580"/>
            </a:xfrm>
            <a:custGeom>
              <a:avLst/>
              <a:gdLst/>
              <a:ahLst/>
              <a:cxnLst/>
              <a:rect l="l" t="t" r="r" b="b"/>
              <a:pathLst>
                <a:path w="5761990" h="576579">
                  <a:moveTo>
                    <a:pt x="0" y="576376"/>
                  </a:moveTo>
                  <a:lnTo>
                    <a:pt x="5761736" y="576376"/>
                  </a:lnTo>
                  <a:lnTo>
                    <a:pt x="5761736" y="0"/>
                  </a:lnTo>
                  <a:lnTo>
                    <a:pt x="0" y="0"/>
                  </a:lnTo>
                  <a:lnTo>
                    <a:pt x="0" y="576376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163316" y="2683509"/>
            <a:ext cx="43180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5400" b="1" u="sng" spc="-5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3</a:t>
            </a:r>
            <a:endParaRPr sz="5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15"/>
              </a:spcBef>
            </a:pPr>
            <a:r>
              <a:rPr sz="5400" b="1" u="sng" spc="-5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4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02607" y="3997528"/>
            <a:ext cx="4102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u="sng" spc="-4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5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32478" y="-36194"/>
            <a:ext cx="33705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0" dirty="0">
                <a:solidFill>
                  <a:srgbClr val="00665F"/>
                </a:solidFill>
                <a:latin typeface="Arial"/>
                <a:cs typeface="Arial"/>
              </a:rPr>
              <a:t>Entornos</a:t>
            </a:r>
            <a:r>
              <a:rPr sz="3200" b="1" spc="-55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30" dirty="0">
                <a:solidFill>
                  <a:srgbClr val="00665F"/>
                </a:solidFill>
                <a:latin typeface="Arial"/>
                <a:cs typeface="Arial"/>
              </a:rPr>
              <a:t>digitales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99559" y="0"/>
            <a:ext cx="3949445" cy="7200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5277"/>
              <a:ext cx="12190348" cy="504571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2463" y="230251"/>
            <a:ext cx="78333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Fenómenos</a:t>
            </a:r>
            <a:r>
              <a:rPr spc="-70" dirty="0"/>
              <a:t> criminales </a:t>
            </a:r>
            <a:r>
              <a:rPr spc="-355" dirty="0"/>
              <a:t>y</a:t>
            </a:r>
            <a:r>
              <a:rPr dirty="0"/>
              <a:t> </a:t>
            </a:r>
            <a:r>
              <a:rPr spc="-90" dirty="0"/>
              <a:t>recomendaciones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979164" y="131063"/>
            <a:ext cx="8213090" cy="2898775"/>
            <a:chOff x="3979164" y="131063"/>
            <a:chExt cx="8213090" cy="28987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164" y="131063"/>
              <a:ext cx="8210550" cy="8542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172" y="2054326"/>
              <a:ext cx="3576828" cy="9753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42580" y="2131821"/>
              <a:ext cx="4119245" cy="701675"/>
            </a:xfrm>
            <a:custGeom>
              <a:avLst/>
              <a:gdLst/>
              <a:ahLst/>
              <a:cxnLst/>
              <a:rect l="l" t="t" r="r" b="b"/>
              <a:pathLst>
                <a:path w="4119245" h="701675">
                  <a:moveTo>
                    <a:pt x="304165" y="525399"/>
                  </a:moveTo>
                  <a:lnTo>
                    <a:pt x="0" y="525399"/>
                  </a:lnTo>
                  <a:lnTo>
                    <a:pt x="304165" y="701167"/>
                  </a:lnTo>
                  <a:lnTo>
                    <a:pt x="304165" y="525399"/>
                  </a:lnTo>
                  <a:close/>
                </a:path>
                <a:path w="4119245" h="701675">
                  <a:moveTo>
                    <a:pt x="4119245" y="349631"/>
                  </a:moveTo>
                  <a:lnTo>
                    <a:pt x="3473577" y="0"/>
                  </a:lnTo>
                  <a:lnTo>
                    <a:pt x="814705" y="0"/>
                  </a:lnTo>
                  <a:lnTo>
                    <a:pt x="814705" y="525399"/>
                  </a:lnTo>
                  <a:lnTo>
                    <a:pt x="814705" y="701167"/>
                  </a:lnTo>
                  <a:lnTo>
                    <a:pt x="3473577" y="701167"/>
                  </a:lnTo>
                  <a:lnTo>
                    <a:pt x="4119245" y="349631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1355" y="1877542"/>
              <a:ext cx="1392936" cy="97538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42580" y="1955063"/>
            <a:ext cx="1118870" cy="702310"/>
          </a:xfrm>
          <a:prstGeom prst="rect">
            <a:avLst/>
          </a:prstGeom>
          <a:solidFill>
            <a:srgbClr val="385622"/>
          </a:solidFill>
        </p:spPr>
        <p:txBody>
          <a:bodyPr vert="horz" wrap="square" lIns="0" tIns="135255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1065"/>
              </a:spcBef>
            </a:pPr>
            <a:r>
              <a:rPr sz="2400" b="1" spc="-25" dirty="0">
                <a:solidFill>
                  <a:srgbClr val="E7E6E6"/>
                </a:solidFill>
                <a:latin typeface="Tahoma"/>
                <a:cs typeface="Tahoma"/>
              </a:rPr>
              <a:t>01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25740" y="2752331"/>
            <a:ext cx="4366260" cy="1153795"/>
            <a:chOff x="7825740" y="2752331"/>
            <a:chExt cx="4366260" cy="115379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5652" y="2929115"/>
              <a:ext cx="3546348" cy="9768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66710" y="3007232"/>
              <a:ext cx="4118610" cy="702945"/>
            </a:xfrm>
            <a:custGeom>
              <a:avLst/>
              <a:gdLst/>
              <a:ahLst/>
              <a:cxnLst/>
              <a:rect l="l" t="t" r="r" b="b"/>
              <a:pathLst>
                <a:path w="4118609" h="702945">
                  <a:moveTo>
                    <a:pt x="306324" y="526669"/>
                  </a:moveTo>
                  <a:lnTo>
                    <a:pt x="0" y="526669"/>
                  </a:lnTo>
                  <a:lnTo>
                    <a:pt x="306324" y="702818"/>
                  </a:lnTo>
                  <a:lnTo>
                    <a:pt x="306324" y="526669"/>
                  </a:lnTo>
                  <a:close/>
                </a:path>
                <a:path w="4118609" h="702945">
                  <a:moveTo>
                    <a:pt x="4118356" y="350393"/>
                  </a:moveTo>
                  <a:lnTo>
                    <a:pt x="3474085" y="0"/>
                  </a:lnTo>
                  <a:lnTo>
                    <a:pt x="820674" y="0"/>
                  </a:lnTo>
                  <a:lnTo>
                    <a:pt x="820674" y="526669"/>
                  </a:lnTo>
                  <a:lnTo>
                    <a:pt x="820674" y="702818"/>
                  </a:lnTo>
                  <a:lnTo>
                    <a:pt x="3474085" y="702818"/>
                  </a:lnTo>
                  <a:lnTo>
                    <a:pt x="4118356" y="350393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5740" y="2752331"/>
              <a:ext cx="1400555" cy="9768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966709" y="2830042"/>
            <a:ext cx="1127125" cy="704215"/>
          </a:xfrm>
          <a:prstGeom prst="rect">
            <a:avLst/>
          </a:prstGeom>
          <a:solidFill>
            <a:srgbClr val="538235"/>
          </a:solidFill>
        </p:spPr>
        <p:txBody>
          <a:bodyPr vert="horz" wrap="square" lIns="0" tIns="14986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180"/>
              </a:spcBef>
            </a:pPr>
            <a:r>
              <a:rPr sz="2400" b="1" spc="-25" dirty="0">
                <a:solidFill>
                  <a:srgbClr val="E7E6E6"/>
                </a:solidFill>
                <a:latin typeface="Tahoma"/>
                <a:cs typeface="Tahoma"/>
              </a:rPr>
              <a:t>02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25740" y="3643884"/>
            <a:ext cx="4366260" cy="1155700"/>
            <a:chOff x="7825740" y="3643884"/>
            <a:chExt cx="4366260" cy="115570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6988" y="3820668"/>
              <a:ext cx="3525011" cy="9784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66710" y="3899662"/>
              <a:ext cx="4118610" cy="702945"/>
            </a:xfrm>
            <a:custGeom>
              <a:avLst/>
              <a:gdLst/>
              <a:ahLst/>
              <a:cxnLst/>
              <a:rect l="l" t="t" r="r" b="b"/>
              <a:pathLst>
                <a:path w="4118609" h="702945">
                  <a:moveTo>
                    <a:pt x="314325" y="526669"/>
                  </a:moveTo>
                  <a:lnTo>
                    <a:pt x="0" y="526669"/>
                  </a:lnTo>
                  <a:lnTo>
                    <a:pt x="314325" y="702818"/>
                  </a:lnTo>
                  <a:lnTo>
                    <a:pt x="314325" y="526669"/>
                  </a:lnTo>
                  <a:close/>
                </a:path>
                <a:path w="4118609" h="702945">
                  <a:moveTo>
                    <a:pt x="4118356" y="350393"/>
                  </a:moveTo>
                  <a:lnTo>
                    <a:pt x="3478276" y="0"/>
                  </a:lnTo>
                  <a:lnTo>
                    <a:pt x="842137" y="0"/>
                  </a:lnTo>
                  <a:lnTo>
                    <a:pt x="842137" y="526669"/>
                  </a:lnTo>
                  <a:lnTo>
                    <a:pt x="842137" y="702818"/>
                  </a:lnTo>
                  <a:lnTo>
                    <a:pt x="3478276" y="702818"/>
                  </a:lnTo>
                  <a:lnTo>
                    <a:pt x="4118356" y="35039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740" y="3643884"/>
              <a:ext cx="1429511" cy="97840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966709" y="3722471"/>
            <a:ext cx="1156970" cy="70421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102235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805"/>
              </a:spcBef>
            </a:pPr>
            <a:r>
              <a:rPr sz="2400" b="1" spc="-25" dirty="0">
                <a:solidFill>
                  <a:srgbClr val="E7E6E6"/>
                </a:solidFill>
                <a:latin typeface="Tahoma"/>
                <a:cs typeface="Tahoma"/>
              </a:rPr>
              <a:t>03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815071" y="4521708"/>
            <a:ext cx="4377055" cy="1155700"/>
            <a:chOff x="7815071" y="4521708"/>
            <a:chExt cx="4377055" cy="115570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8511" y="4698492"/>
              <a:ext cx="3523488" cy="9784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56423" y="4777486"/>
              <a:ext cx="4118610" cy="702945"/>
            </a:xfrm>
            <a:custGeom>
              <a:avLst/>
              <a:gdLst/>
              <a:ahLst/>
              <a:cxnLst/>
              <a:rect l="l" t="t" r="r" b="b"/>
              <a:pathLst>
                <a:path w="4118609" h="702945">
                  <a:moveTo>
                    <a:pt x="318897" y="526669"/>
                  </a:moveTo>
                  <a:lnTo>
                    <a:pt x="0" y="526669"/>
                  </a:lnTo>
                  <a:lnTo>
                    <a:pt x="318897" y="702818"/>
                  </a:lnTo>
                  <a:lnTo>
                    <a:pt x="318897" y="526669"/>
                  </a:lnTo>
                  <a:close/>
                </a:path>
                <a:path w="4118609" h="702945">
                  <a:moveTo>
                    <a:pt x="4118356" y="350393"/>
                  </a:moveTo>
                  <a:lnTo>
                    <a:pt x="3480689" y="0"/>
                  </a:lnTo>
                  <a:lnTo>
                    <a:pt x="854329" y="0"/>
                  </a:lnTo>
                  <a:lnTo>
                    <a:pt x="854329" y="526669"/>
                  </a:lnTo>
                  <a:lnTo>
                    <a:pt x="854329" y="702818"/>
                  </a:lnTo>
                  <a:lnTo>
                    <a:pt x="3480689" y="702818"/>
                  </a:lnTo>
                  <a:lnTo>
                    <a:pt x="4118356" y="3503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5071" y="4521708"/>
              <a:ext cx="1447800" cy="97840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956422" y="4600295"/>
            <a:ext cx="1173480" cy="7042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2128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955"/>
              </a:spcBef>
            </a:pPr>
            <a:r>
              <a:rPr sz="2400" b="1" spc="-25" dirty="0">
                <a:solidFill>
                  <a:srgbClr val="E7E6E6"/>
                </a:solidFill>
                <a:latin typeface="Tahoma"/>
                <a:cs typeface="Tahoma"/>
              </a:rPr>
              <a:t>04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01356" y="5393435"/>
            <a:ext cx="4391025" cy="1155700"/>
            <a:chOff x="7801356" y="5393435"/>
            <a:chExt cx="4391025" cy="1155700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700" y="5571743"/>
              <a:ext cx="3543300" cy="9768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943850" y="5649582"/>
              <a:ext cx="4118610" cy="702945"/>
            </a:xfrm>
            <a:custGeom>
              <a:avLst/>
              <a:gdLst/>
              <a:ahLst/>
              <a:cxnLst/>
              <a:rect l="l" t="t" r="r" b="b"/>
              <a:pathLst>
                <a:path w="4118609" h="702945">
                  <a:moveTo>
                    <a:pt x="315849" y="526643"/>
                  </a:moveTo>
                  <a:lnTo>
                    <a:pt x="0" y="526643"/>
                  </a:lnTo>
                  <a:lnTo>
                    <a:pt x="315849" y="702856"/>
                  </a:lnTo>
                  <a:lnTo>
                    <a:pt x="315849" y="526643"/>
                  </a:lnTo>
                  <a:close/>
                </a:path>
                <a:path w="4118609" h="702945">
                  <a:moveTo>
                    <a:pt x="4118356" y="350431"/>
                  </a:moveTo>
                  <a:lnTo>
                    <a:pt x="3479038" y="0"/>
                  </a:lnTo>
                  <a:lnTo>
                    <a:pt x="846201" y="0"/>
                  </a:lnTo>
                  <a:lnTo>
                    <a:pt x="846201" y="526643"/>
                  </a:lnTo>
                  <a:lnTo>
                    <a:pt x="846201" y="702856"/>
                  </a:lnTo>
                  <a:lnTo>
                    <a:pt x="3479038" y="702856"/>
                  </a:lnTo>
                  <a:lnTo>
                    <a:pt x="4118356" y="35043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1356" y="5393435"/>
              <a:ext cx="1437131" cy="97840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43850" y="5472366"/>
            <a:ext cx="1162685" cy="7042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40335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105"/>
              </a:spcBef>
            </a:pPr>
            <a:r>
              <a:rPr sz="2400" b="1" spc="-25" dirty="0">
                <a:solidFill>
                  <a:srgbClr val="E7E6E6"/>
                </a:solidFill>
                <a:latin typeface="Tahoma"/>
                <a:cs typeface="Tahoma"/>
              </a:rPr>
              <a:t>05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42806" y="3013329"/>
            <a:ext cx="2068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spc="2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comparta</a:t>
            </a:r>
            <a:r>
              <a:rPr sz="1100" spc="22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códigos</a:t>
            </a:r>
            <a:r>
              <a:rPr sz="1100" spc="21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spc="35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activación</a:t>
            </a:r>
            <a:r>
              <a:rPr sz="11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plataformas</a:t>
            </a:r>
            <a:r>
              <a:rPr sz="1100" spc="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ni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ingrese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enlaces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dudosa procedencia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9658" y="2199258"/>
            <a:ext cx="209931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Limite</a:t>
            </a:r>
            <a:r>
              <a:rPr sz="1100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sz="1100" spc="31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permisos</a:t>
            </a:r>
            <a:r>
              <a:rPr sz="110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plataformas</a:t>
            </a:r>
            <a:r>
              <a:rPr sz="1100" spc="26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26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configure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contraseñas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 robustas.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9595" y="1345691"/>
            <a:ext cx="2003298" cy="45491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075166" y="1396365"/>
            <a:ext cx="1697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307939"/>
                </a:solidFill>
                <a:latin typeface="Tahoma"/>
                <a:cs typeface="Tahoma"/>
              </a:rPr>
              <a:t>Tenga</a:t>
            </a:r>
            <a:r>
              <a:rPr sz="1600" b="1" spc="-45" dirty="0">
                <a:solidFill>
                  <a:srgbClr val="307939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307939"/>
                </a:solidFill>
                <a:latin typeface="Tahoma"/>
                <a:cs typeface="Tahoma"/>
              </a:rPr>
              <a:t>en</a:t>
            </a:r>
            <a:r>
              <a:rPr sz="1600" b="1" spc="-50" dirty="0">
                <a:solidFill>
                  <a:srgbClr val="307939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07939"/>
                </a:solidFill>
                <a:latin typeface="Tahoma"/>
                <a:cs typeface="Tahoma"/>
              </a:rPr>
              <a:t>cuenta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24009" y="3880230"/>
            <a:ext cx="20847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8495" algn="l"/>
                <a:tab pos="1268095" algn="l"/>
                <a:tab pos="1886585" algn="l"/>
              </a:tabLst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doble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factor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456926" y="4047871"/>
            <a:ext cx="85216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725" algn="l"/>
              </a:tabLst>
            </a:pP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redes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232897" y="4215510"/>
            <a:ext cx="1076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705" algn="l"/>
              </a:tabLst>
            </a:pP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correos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24009" y="4047871"/>
            <a:ext cx="988694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autenticación sociales electrónicos.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4416" y="1701292"/>
            <a:ext cx="4025265" cy="4843780"/>
            <a:chOff x="334416" y="1701292"/>
            <a:chExt cx="4025265" cy="4843780"/>
          </a:xfrm>
        </p:grpSpPr>
        <p:sp>
          <p:nvSpPr>
            <p:cNvPr id="41" name="object 41"/>
            <p:cNvSpPr/>
            <p:nvPr/>
          </p:nvSpPr>
          <p:spPr>
            <a:xfrm>
              <a:off x="2341245" y="1701292"/>
              <a:ext cx="45720" cy="4843780"/>
            </a:xfrm>
            <a:custGeom>
              <a:avLst/>
              <a:gdLst/>
              <a:ahLst/>
              <a:cxnLst/>
              <a:rect l="l" t="t" r="r" b="b"/>
              <a:pathLst>
                <a:path w="45719" h="4843780">
                  <a:moveTo>
                    <a:pt x="22732" y="0"/>
                  </a:moveTo>
                  <a:lnTo>
                    <a:pt x="13983" y="1696"/>
                  </a:lnTo>
                  <a:lnTo>
                    <a:pt x="6746" y="6334"/>
                  </a:lnTo>
                  <a:lnTo>
                    <a:pt x="1819" y="13233"/>
                  </a:lnTo>
                  <a:lnTo>
                    <a:pt x="0" y="21717"/>
                  </a:lnTo>
                  <a:lnTo>
                    <a:pt x="0" y="4821669"/>
                  </a:lnTo>
                  <a:lnTo>
                    <a:pt x="1766" y="4830202"/>
                  </a:lnTo>
                  <a:lnTo>
                    <a:pt x="6603" y="4837137"/>
                  </a:lnTo>
                  <a:lnTo>
                    <a:pt x="13823" y="4841796"/>
                  </a:lnTo>
                  <a:lnTo>
                    <a:pt x="22732" y="4843500"/>
                  </a:lnTo>
                  <a:lnTo>
                    <a:pt x="31628" y="4841796"/>
                  </a:lnTo>
                  <a:lnTo>
                    <a:pt x="38941" y="4837137"/>
                  </a:lnTo>
                  <a:lnTo>
                    <a:pt x="43896" y="4830202"/>
                  </a:lnTo>
                  <a:lnTo>
                    <a:pt x="45719" y="4821669"/>
                  </a:lnTo>
                  <a:lnTo>
                    <a:pt x="45719" y="21717"/>
                  </a:lnTo>
                  <a:lnTo>
                    <a:pt x="43896" y="13233"/>
                  </a:lnTo>
                  <a:lnTo>
                    <a:pt x="38941" y="6334"/>
                  </a:lnTo>
                  <a:lnTo>
                    <a:pt x="31628" y="1696"/>
                  </a:lnTo>
                  <a:lnTo>
                    <a:pt x="2273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416" y="2267966"/>
              <a:ext cx="4024985" cy="407021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838069" y="5380990"/>
            <a:ext cx="1176655" cy="84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Verdana"/>
                <a:cs typeface="Verdana"/>
              </a:rPr>
              <a:t>Cripto-</a:t>
            </a: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extorsión</a:t>
            </a:r>
            <a:endParaRPr sz="1200">
              <a:latin typeface="Verdana"/>
              <a:cs typeface="Verdana"/>
            </a:endParaRPr>
          </a:p>
          <a:p>
            <a:pPr marL="85725" marR="15875" algn="ctr">
              <a:lnSpc>
                <a:spcPct val="100000"/>
              </a:lnSpc>
              <a:spcBef>
                <a:spcPts val="1015"/>
              </a:spcBef>
            </a:pP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Criptomonedas </a:t>
            </a:r>
            <a:r>
              <a:rPr sz="1100" dirty="0">
                <a:solidFill>
                  <a:srgbClr val="434343"/>
                </a:solidFill>
                <a:latin typeface="Verdana"/>
                <a:cs typeface="Verdana"/>
              </a:rPr>
              <a:t>para</a:t>
            </a:r>
            <a:r>
              <a:rPr sz="1100" spc="-3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solicitar rescates.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38094" y="4620005"/>
            <a:ext cx="8382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434343"/>
                </a:solidFill>
                <a:latin typeface="Verdana"/>
                <a:cs typeface="Verdana"/>
              </a:rPr>
              <a:t>Voz</a:t>
            </a:r>
            <a:r>
              <a:rPr sz="1100" spc="-6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434343"/>
                </a:solidFill>
                <a:latin typeface="Verdana"/>
                <a:cs typeface="Verdana"/>
              </a:rPr>
              <a:t>y</a:t>
            </a:r>
            <a:r>
              <a:rPr sz="1100" spc="-10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434343"/>
                </a:solidFill>
                <a:latin typeface="Verdana"/>
                <a:cs typeface="Verdana"/>
              </a:rPr>
              <a:t>Rostro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83179" y="4143832"/>
            <a:ext cx="8020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Clonación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16173" y="2907284"/>
            <a:ext cx="1081405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Sextorsión</a:t>
            </a:r>
            <a:endParaRPr sz="1200">
              <a:latin typeface="Verdana"/>
              <a:cs typeface="Verdana"/>
            </a:endParaRPr>
          </a:p>
          <a:p>
            <a:pPr marL="12700" marR="5080" algn="ctr">
              <a:lnSpc>
                <a:spcPct val="100000"/>
              </a:lnSpc>
              <a:spcBef>
                <a:spcPts val="955"/>
              </a:spcBef>
            </a:pPr>
            <a:r>
              <a:rPr sz="1100" spc="-25" dirty="0">
                <a:solidFill>
                  <a:srgbClr val="434343"/>
                </a:solidFill>
                <a:latin typeface="Verdana"/>
                <a:cs typeface="Verdana"/>
              </a:rPr>
              <a:t>Intercambio</a:t>
            </a:r>
            <a:r>
              <a:rPr sz="1100" spc="-2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434343"/>
                </a:solidFill>
                <a:latin typeface="Verdana"/>
                <a:cs typeface="Verdana"/>
              </a:rPr>
              <a:t>de </a:t>
            </a:r>
            <a:r>
              <a:rPr sz="1100" spc="-10" dirty="0">
                <a:latin typeface="Verdana"/>
                <a:cs typeface="Verdana"/>
              </a:rPr>
              <a:t>imágenes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5" dirty="0">
                <a:latin typeface="Verdana"/>
                <a:cs typeface="Verdana"/>
              </a:rPr>
              <a:t>o </a:t>
            </a:r>
            <a:r>
              <a:rPr sz="1100" spc="-25" dirty="0">
                <a:latin typeface="Verdana"/>
                <a:cs typeface="Verdana"/>
              </a:rPr>
              <a:t>videos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íntimos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8612" y="2289428"/>
            <a:ext cx="139255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Ingenieria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endParaRPr sz="1200">
              <a:latin typeface="Verdana"/>
              <a:cs typeface="Verdana"/>
            </a:endParaRPr>
          </a:p>
          <a:p>
            <a:pPr marL="12700" marR="5080" algn="ctr">
              <a:lnSpc>
                <a:spcPct val="100000"/>
              </a:lnSpc>
              <a:spcBef>
                <a:spcPts val="1105"/>
              </a:spcBef>
            </a:pP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Tácticas</a:t>
            </a:r>
            <a:r>
              <a:rPr sz="1100" spc="-11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65" dirty="0">
                <a:solidFill>
                  <a:srgbClr val="434343"/>
                </a:solidFill>
                <a:latin typeface="Verdana"/>
                <a:cs typeface="Verdana"/>
              </a:rPr>
              <a:t>de</a:t>
            </a:r>
            <a:r>
              <a:rPr sz="1100" spc="-9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engaño </a:t>
            </a:r>
            <a:r>
              <a:rPr sz="1100" dirty="0">
                <a:solidFill>
                  <a:srgbClr val="434343"/>
                </a:solidFill>
                <a:latin typeface="Verdana"/>
                <a:cs typeface="Verdana"/>
              </a:rPr>
              <a:t>para</a:t>
            </a:r>
            <a:r>
              <a:rPr sz="1100" spc="-3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obtener información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6069" y="3526028"/>
            <a:ext cx="141224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Pérdida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endParaRPr sz="1200">
              <a:latin typeface="Verdana"/>
              <a:cs typeface="Verdana"/>
            </a:endParaRPr>
          </a:p>
          <a:p>
            <a:pPr marL="215900" marR="87630" algn="ctr">
              <a:lnSpc>
                <a:spcPct val="100000"/>
              </a:lnSpc>
              <a:spcBef>
                <a:spcPts val="985"/>
              </a:spcBef>
            </a:pP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Redes</a:t>
            </a:r>
            <a:r>
              <a:rPr sz="1100" spc="-9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34343"/>
                </a:solidFill>
                <a:latin typeface="Verdana"/>
                <a:cs typeface="Verdana"/>
              </a:rPr>
              <a:t>sociales</a:t>
            </a:r>
            <a:r>
              <a:rPr sz="1100" spc="-90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434343"/>
                </a:solidFill>
                <a:latin typeface="Verdana"/>
                <a:cs typeface="Verdana"/>
              </a:rPr>
              <a:t>y </a:t>
            </a: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correos electrónicos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3527" y="4762880"/>
            <a:ext cx="1560830" cy="84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Correos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fraudulentos</a:t>
            </a:r>
            <a:endParaRPr sz="1200">
              <a:latin typeface="Verdana"/>
              <a:cs typeface="Verdana"/>
            </a:endParaRPr>
          </a:p>
          <a:p>
            <a:pPr marL="294640" marR="172085" indent="2540" algn="ctr">
              <a:lnSpc>
                <a:spcPct val="100000"/>
              </a:lnSpc>
              <a:spcBef>
                <a:spcPts val="1015"/>
              </a:spcBef>
            </a:pP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Suplantando proveedores</a:t>
            </a:r>
            <a:r>
              <a:rPr sz="1100" spc="-75" dirty="0">
                <a:solidFill>
                  <a:srgbClr val="434343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434343"/>
                </a:solidFill>
                <a:latin typeface="Verdana"/>
                <a:cs typeface="Verdana"/>
              </a:rPr>
              <a:t>de </a:t>
            </a:r>
            <a:r>
              <a:rPr sz="1100" spc="-10" dirty="0">
                <a:solidFill>
                  <a:srgbClr val="434343"/>
                </a:solidFill>
                <a:latin typeface="Verdana"/>
                <a:cs typeface="Verdana"/>
              </a:rPr>
              <a:t>servicios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52584" y="4912563"/>
            <a:ext cx="20580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spc="7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elimine</a:t>
            </a:r>
            <a:r>
              <a:rPr sz="1100" spc="8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100" spc="7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información,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preserve</a:t>
            </a:r>
            <a:r>
              <a:rPr sz="11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evidencia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digital.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196196" y="5694679"/>
            <a:ext cx="21145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Identifique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sitios</a:t>
            </a:r>
            <a:r>
              <a:rPr sz="11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web,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perfiles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redes</a:t>
            </a:r>
            <a:r>
              <a:rPr sz="11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sociales,</a:t>
            </a:r>
            <a:r>
              <a:rPr sz="11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plataformas</a:t>
            </a:r>
            <a:r>
              <a:rPr sz="11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modus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operandi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75003" y="1485900"/>
            <a:ext cx="2455926" cy="45491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289685" y="1537208"/>
            <a:ext cx="2147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307939"/>
                </a:solidFill>
                <a:latin typeface="Tahoma"/>
                <a:cs typeface="Tahoma"/>
              </a:rPr>
              <a:t>Tendencias</a:t>
            </a:r>
            <a:r>
              <a:rPr sz="1600" b="1" spc="-30" dirty="0">
                <a:solidFill>
                  <a:srgbClr val="307939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307939"/>
                </a:solidFill>
                <a:latin typeface="Tahoma"/>
                <a:cs typeface="Tahoma"/>
              </a:rPr>
              <a:t>delictivas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562855" y="1554492"/>
            <a:ext cx="3307079" cy="5099685"/>
            <a:chOff x="4562855" y="1554492"/>
            <a:chExt cx="3307079" cy="5099685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2855" y="1554492"/>
              <a:ext cx="3307079" cy="50993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58562" y="1750441"/>
              <a:ext cx="2737230" cy="4528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0" y="-279299"/>
            <a:ext cx="12192000" cy="6857999"/>
            <a:chOff x="0" y="0"/>
            <a:chExt cx="12192000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8152" y="0"/>
              <a:ext cx="601218" cy="8526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181600" y="-157875"/>
            <a:ext cx="692086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335" algn="r">
              <a:lnSpc>
                <a:spcPct val="100000"/>
              </a:lnSpc>
              <a:spcBef>
                <a:spcPts val="100"/>
              </a:spcBef>
            </a:pPr>
            <a:r>
              <a:rPr sz="3200" b="1" spc="-275" dirty="0">
                <a:solidFill>
                  <a:srgbClr val="00665F"/>
                </a:solidFill>
                <a:latin typeface="Arial"/>
                <a:cs typeface="Arial"/>
              </a:rPr>
              <a:t>ABC</a:t>
            </a:r>
            <a:r>
              <a:rPr sz="3200" b="1" spc="10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250" dirty="0">
                <a:solidFill>
                  <a:srgbClr val="00665F"/>
                </a:solidFill>
                <a:latin typeface="Arial"/>
                <a:cs typeface="Arial"/>
              </a:rPr>
              <a:t>-</a:t>
            </a:r>
            <a:r>
              <a:rPr sz="3200" b="1" spc="10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105" dirty="0">
                <a:solidFill>
                  <a:srgbClr val="00665F"/>
                </a:solidFill>
                <a:latin typeface="Arial"/>
                <a:cs typeface="Arial"/>
              </a:rPr>
              <a:t>Actuación</a:t>
            </a:r>
            <a:r>
              <a:rPr sz="3200" b="1" spc="-120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65F"/>
                </a:solidFill>
                <a:latin typeface="Arial"/>
                <a:cs typeface="Arial"/>
              </a:rPr>
              <a:t>frente</a:t>
            </a:r>
            <a:r>
              <a:rPr sz="3200" b="1" spc="-185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665F"/>
                </a:solidFill>
                <a:latin typeface="Arial"/>
                <a:cs typeface="Arial"/>
              </a:rPr>
              <a:t>a</a:t>
            </a:r>
            <a:r>
              <a:rPr sz="3200" b="1" spc="-55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85" dirty="0">
                <a:solidFill>
                  <a:srgbClr val="00665F"/>
                </a:solidFill>
                <a:latin typeface="Arial"/>
                <a:cs typeface="Arial"/>
              </a:rPr>
              <a:t>una</a:t>
            </a:r>
            <a:r>
              <a:rPr sz="3200" b="1" spc="-80" dirty="0">
                <a:solidFill>
                  <a:srgbClr val="00665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65F"/>
                </a:solidFill>
                <a:latin typeface="Arial"/>
                <a:cs typeface="Arial"/>
              </a:rPr>
              <a:t>llamada</a:t>
            </a:r>
            <a:endParaRPr sz="32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200" b="1" spc="-10" dirty="0">
                <a:solidFill>
                  <a:srgbClr val="00665F"/>
                </a:solidFill>
                <a:latin typeface="Arial"/>
                <a:cs typeface="Arial"/>
              </a:rPr>
              <a:t>extorsiva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990345"/>
            <a:ext cx="6396100" cy="1304289"/>
            <a:chOff x="0" y="990345"/>
            <a:chExt cx="6396100" cy="1304289"/>
          </a:xfrm>
        </p:grpSpPr>
        <p:sp>
          <p:nvSpPr>
            <p:cNvPr id="10" name="object 10"/>
            <p:cNvSpPr/>
            <p:nvPr/>
          </p:nvSpPr>
          <p:spPr>
            <a:xfrm>
              <a:off x="5819520" y="1654047"/>
              <a:ext cx="576580" cy="270510"/>
            </a:xfrm>
            <a:custGeom>
              <a:avLst/>
              <a:gdLst/>
              <a:ahLst/>
              <a:cxnLst/>
              <a:rect l="l" t="t" r="r" b="b"/>
              <a:pathLst>
                <a:path w="576579" h="270510">
                  <a:moveTo>
                    <a:pt x="0" y="0"/>
                  </a:moveTo>
                  <a:lnTo>
                    <a:pt x="576071" y="270382"/>
                  </a:lnTo>
                </a:path>
              </a:pathLst>
            </a:custGeom>
            <a:ln w="28575">
              <a:solidFill>
                <a:srgbClr val="ACB8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656" y="1521078"/>
              <a:ext cx="216027" cy="2160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90345"/>
              <a:ext cx="5596763" cy="13042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3773" y="1206577"/>
            <a:ext cx="3528695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300"/>
              </a:lnSpc>
              <a:spcBef>
                <a:spcPts val="100"/>
              </a:spcBef>
            </a:pPr>
            <a:r>
              <a:rPr sz="1200" b="1" spc="-25" dirty="0">
                <a:latin typeface="Tahoma"/>
                <a:cs typeface="Tahoma"/>
              </a:rPr>
              <a:t>Intente</a:t>
            </a:r>
            <a:r>
              <a:rPr sz="1200" b="1" spc="2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mantener</a:t>
            </a:r>
            <a:r>
              <a:rPr sz="1200" b="1" spc="2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24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calma,</a:t>
            </a:r>
            <a:r>
              <a:rPr sz="1200" b="1" spc="23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recuerde</a:t>
            </a:r>
            <a:r>
              <a:rPr sz="1200" b="1" spc="229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que</a:t>
            </a:r>
            <a:r>
              <a:rPr sz="1200" b="1" spc="23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el </a:t>
            </a:r>
            <a:r>
              <a:rPr sz="1200" b="1" dirty="0">
                <a:latin typeface="Tahoma"/>
                <a:cs typeface="Tahoma"/>
              </a:rPr>
              <a:t>objetivo</a:t>
            </a:r>
            <a:r>
              <a:rPr sz="1200" b="1" spc="215" dirty="0">
                <a:latin typeface="Tahoma"/>
                <a:cs typeface="Tahoma"/>
              </a:rPr>
              <a:t>   </a:t>
            </a:r>
            <a:r>
              <a:rPr sz="1200" b="1" dirty="0">
                <a:latin typeface="Tahoma"/>
                <a:cs typeface="Tahoma"/>
              </a:rPr>
              <a:t>del</a:t>
            </a:r>
            <a:r>
              <a:rPr sz="1200" b="1" spc="215" dirty="0">
                <a:latin typeface="Tahoma"/>
                <a:cs typeface="Tahoma"/>
              </a:rPr>
              <a:t>   </a:t>
            </a:r>
            <a:r>
              <a:rPr sz="1200" b="1" dirty="0">
                <a:latin typeface="Tahoma"/>
                <a:cs typeface="Tahoma"/>
              </a:rPr>
              <a:t>victimario</a:t>
            </a:r>
            <a:r>
              <a:rPr sz="1200" b="1" spc="220" dirty="0">
                <a:latin typeface="Tahoma"/>
                <a:cs typeface="Tahoma"/>
              </a:rPr>
              <a:t>   </a:t>
            </a:r>
            <a:r>
              <a:rPr sz="1200" b="1" dirty="0">
                <a:latin typeface="Tahoma"/>
                <a:cs typeface="Tahoma"/>
              </a:rPr>
              <a:t>es</a:t>
            </a:r>
            <a:r>
              <a:rPr sz="1200" b="1" spc="215" dirty="0">
                <a:latin typeface="Tahoma"/>
                <a:cs typeface="Tahoma"/>
              </a:rPr>
              <a:t>   </a:t>
            </a:r>
            <a:r>
              <a:rPr sz="1200" b="1" spc="-35" dirty="0">
                <a:latin typeface="Tahoma"/>
                <a:cs typeface="Tahoma"/>
              </a:rPr>
              <a:t>intimidarle, </a:t>
            </a:r>
            <a:r>
              <a:rPr sz="1200" b="1" dirty="0">
                <a:latin typeface="Tahoma"/>
                <a:cs typeface="Tahoma"/>
              </a:rPr>
              <a:t>empleando</a:t>
            </a:r>
            <a:r>
              <a:rPr sz="1200" b="1" spc="310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amenazas</a:t>
            </a:r>
            <a:r>
              <a:rPr sz="1200" b="1" spc="31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en</a:t>
            </a:r>
            <a:r>
              <a:rPr sz="1200" b="1" spc="32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contra</a:t>
            </a:r>
            <a:r>
              <a:rPr sz="1200" b="1" spc="31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de</a:t>
            </a:r>
            <a:r>
              <a:rPr sz="1200" b="1" spc="320" dirty="0">
                <a:latin typeface="Tahoma"/>
                <a:cs typeface="Tahoma"/>
              </a:rPr>
              <a:t>  </a:t>
            </a:r>
            <a:r>
              <a:rPr sz="1200" b="1" spc="-25" dirty="0">
                <a:latin typeface="Tahoma"/>
                <a:cs typeface="Tahoma"/>
              </a:rPr>
              <a:t>su </a:t>
            </a:r>
            <a:r>
              <a:rPr sz="1200" b="1" spc="-30" dirty="0">
                <a:latin typeface="Tahoma"/>
                <a:cs typeface="Tahoma"/>
              </a:rPr>
              <a:t>integridad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de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su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familia.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48658" y="1165352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5377" y="1565912"/>
            <a:ext cx="5657088" cy="93415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294635"/>
            <a:ext cx="5526913" cy="130428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3682" y="2510264"/>
            <a:ext cx="3599815" cy="811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300"/>
              </a:lnSpc>
              <a:spcBef>
                <a:spcPts val="105"/>
              </a:spcBef>
            </a:pPr>
            <a:r>
              <a:rPr sz="1200" b="1" dirty="0">
                <a:latin typeface="Tahoma"/>
                <a:cs typeface="Tahoma"/>
              </a:rPr>
              <a:t>Preserve</a:t>
            </a:r>
            <a:r>
              <a:rPr sz="1200" b="1" spc="8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información</a:t>
            </a:r>
            <a:r>
              <a:rPr sz="1200" b="1" spc="8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tal</a:t>
            </a:r>
            <a:r>
              <a:rPr sz="1200" b="1" spc="90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como</a:t>
            </a:r>
            <a:r>
              <a:rPr sz="1200" b="1" spc="85" dirty="0">
                <a:latin typeface="Tahoma"/>
                <a:cs typeface="Tahoma"/>
              </a:rPr>
              <a:t>  </a:t>
            </a:r>
            <a:r>
              <a:rPr sz="1200" b="1" dirty="0">
                <a:latin typeface="Tahoma"/>
                <a:cs typeface="Tahoma"/>
              </a:rPr>
              <a:t>número</a:t>
            </a:r>
            <a:r>
              <a:rPr sz="1200" b="1" spc="85" dirty="0">
                <a:latin typeface="Tahoma"/>
                <a:cs typeface="Tahoma"/>
              </a:rPr>
              <a:t>  </a:t>
            </a:r>
            <a:r>
              <a:rPr sz="1200" b="1" spc="-25" dirty="0">
                <a:latin typeface="Tahoma"/>
                <a:cs typeface="Tahoma"/>
              </a:rPr>
              <a:t>de </a:t>
            </a:r>
            <a:r>
              <a:rPr sz="1200" b="1" spc="-20" dirty="0">
                <a:latin typeface="Tahoma"/>
                <a:cs typeface="Tahoma"/>
              </a:rPr>
              <a:t>teléfono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del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cual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recibe</a:t>
            </a:r>
            <a:r>
              <a:rPr sz="1200" b="1" spc="9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9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llamada</a:t>
            </a:r>
            <a:r>
              <a:rPr sz="1200" b="1" spc="8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y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alias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con </a:t>
            </a:r>
            <a:r>
              <a:rPr sz="1200" b="1" dirty="0">
                <a:latin typeface="Tahoma"/>
                <a:cs typeface="Tahoma"/>
              </a:rPr>
              <a:t>el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cual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se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identifica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el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victimario;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intente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grabar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llamada.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5064" y="2589021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1018" y="2858903"/>
            <a:ext cx="5582792" cy="100634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313788" y="3071748"/>
            <a:ext cx="314261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1200" b="1" dirty="0">
                <a:latin typeface="Tahoma"/>
                <a:cs typeface="Tahoma"/>
              </a:rPr>
              <a:t>No</a:t>
            </a:r>
            <a:r>
              <a:rPr sz="1200" b="1" spc="185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confronte</a:t>
            </a:r>
            <a:r>
              <a:rPr sz="1200" b="1" spc="19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al</a:t>
            </a:r>
            <a:r>
              <a:rPr sz="1200" b="1" spc="18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victimario,</a:t>
            </a:r>
            <a:r>
              <a:rPr sz="1200" b="1" spc="19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mantenga</a:t>
            </a:r>
            <a:r>
              <a:rPr sz="1200" b="1" spc="18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el </a:t>
            </a:r>
            <a:r>
              <a:rPr sz="1200" b="1" dirty="0">
                <a:latin typeface="Tahoma"/>
                <a:cs typeface="Tahoma"/>
              </a:rPr>
              <a:t>canal</a:t>
            </a:r>
            <a:r>
              <a:rPr sz="1200" b="1" spc="8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de</a:t>
            </a:r>
            <a:r>
              <a:rPr sz="1200" b="1" spc="10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comunicación</a:t>
            </a:r>
            <a:r>
              <a:rPr sz="1200" b="1" spc="7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abierto.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5211" y="2995012"/>
            <a:ext cx="281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800106"/>
            <a:ext cx="5578602" cy="109485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12191" y="4063365"/>
            <a:ext cx="3490595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200" b="1" dirty="0">
                <a:latin typeface="Tahoma"/>
                <a:cs typeface="Tahoma"/>
              </a:rPr>
              <a:t>No</a:t>
            </a:r>
            <a:r>
              <a:rPr sz="1200" b="1" spc="30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se</a:t>
            </a:r>
            <a:r>
              <a:rPr sz="1200" b="1" spc="30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comprometa</a:t>
            </a:r>
            <a:r>
              <a:rPr sz="1200" b="1" spc="300" dirty="0">
                <a:latin typeface="Tahoma"/>
                <a:cs typeface="Tahoma"/>
              </a:rPr>
              <a:t> </a:t>
            </a:r>
            <a:r>
              <a:rPr sz="1200" b="1" spc="75" dirty="0">
                <a:latin typeface="Tahoma"/>
                <a:cs typeface="Tahoma"/>
              </a:rPr>
              <a:t>a</a:t>
            </a:r>
            <a:r>
              <a:rPr sz="1200" b="1" spc="31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asistir</a:t>
            </a:r>
            <a:r>
              <a:rPr sz="1200" b="1" spc="305" dirty="0">
                <a:latin typeface="Tahoma"/>
                <a:cs typeface="Tahoma"/>
              </a:rPr>
              <a:t> </a:t>
            </a:r>
            <a:r>
              <a:rPr sz="1200" b="1" spc="75" dirty="0">
                <a:latin typeface="Tahoma"/>
                <a:cs typeface="Tahoma"/>
              </a:rPr>
              <a:t>a</a:t>
            </a:r>
            <a:r>
              <a:rPr sz="1200" b="1" spc="30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reuniones</a:t>
            </a:r>
            <a:r>
              <a:rPr sz="1200" b="1" spc="315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o </a:t>
            </a:r>
            <a:r>
              <a:rPr sz="1200" b="1" spc="-25" dirty="0">
                <a:latin typeface="Tahoma"/>
                <a:cs typeface="Tahoma"/>
              </a:rPr>
              <a:t>lugares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pactados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por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el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victimario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y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no </a:t>
            </a:r>
            <a:r>
              <a:rPr sz="1200" b="1" spc="-25" dirty="0">
                <a:latin typeface="Tahoma"/>
                <a:cs typeface="Tahoma"/>
              </a:rPr>
              <a:t>retorne </a:t>
            </a:r>
            <a:r>
              <a:rPr sz="1200" b="1" spc="-10" dirty="0">
                <a:latin typeface="Tahoma"/>
                <a:cs typeface="Tahoma"/>
              </a:rPr>
              <a:t>llamadas.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2496" y="3999433"/>
            <a:ext cx="281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1018" y="4285748"/>
            <a:ext cx="5594602" cy="100634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274177" y="4633976"/>
            <a:ext cx="3383279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1200" b="1" dirty="0">
                <a:latin typeface="Tahoma"/>
                <a:cs typeface="Tahoma"/>
              </a:rPr>
              <a:t>No</a:t>
            </a:r>
            <a:r>
              <a:rPr sz="1200" b="1" spc="5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realice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pagos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75" dirty="0">
                <a:latin typeface="Tahoma"/>
                <a:cs typeface="Tahoma"/>
              </a:rPr>
              <a:t>acceda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75" dirty="0">
                <a:latin typeface="Tahoma"/>
                <a:cs typeface="Tahoma"/>
              </a:rPr>
              <a:t>a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las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exigencias </a:t>
            </a:r>
            <a:r>
              <a:rPr sz="1200" b="1" dirty="0">
                <a:latin typeface="Tahoma"/>
                <a:cs typeface="Tahoma"/>
              </a:rPr>
              <a:t>del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victimario,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ni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ofrezca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sumas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de</a:t>
            </a:r>
            <a:r>
              <a:rPr sz="1200" b="1" spc="-10" dirty="0">
                <a:latin typeface="Tahoma"/>
                <a:cs typeface="Tahoma"/>
              </a:rPr>
              <a:t> dinero.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94421" y="4453889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077040"/>
            <a:ext cx="5578602" cy="109485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12191" y="5317388"/>
            <a:ext cx="3488690" cy="614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200" b="1" dirty="0">
                <a:latin typeface="Tahoma"/>
                <a:cs typeface="Tahoma"/>
              </a:rPr>
              <a:t>Corrobore</a:t>
            </a:r>
            <a:r>
              <a:rPr sz="1200" b="1" spc="26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254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información</a:t>
            </a:r>
            <a:r>
              <a:rPr sz="1200" b="1" spc="26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que</a:t>
            </a:r>
            <a:r>
              <a:rPr sz="1200" b="1" spc="254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le</a:t>
            </a:r>
            <a:r>
              <a:rPr sz="1200" b="1" spc="26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entrega</a:t>
            </a:r>
            <a:r>
              <a:rPr sz="1200" b="1" spc="26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el </a:t>
            </a:r>
            <a:r>
              <a:rPr sz="1200" b="1" spc="-20" dirty="0">
                <a:latin typeface="Tahoma"/>
                <a:cs typeface="Tahoma"/>
              </a:rPr>
              <a:t>victimario,</a:t>
            </a:r>
            <a:r>
              <a:rPr sz="1200" b="1" spc="10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especialmente</a:t>
            </a:r>
            <a:r>
              <a:rPr sz="1200" b="1" spc="114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la</a:t>
            </a:r>
            <a:r>
              <a:rPr sz="1200" b="1" spc="10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relacionada</a:t>
            </a:r>
            <a:r>
              <a:rPr sz="1200" b="1" spc="12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con </a:t>
            </a:r>
            <a:r>
              <a:rPr sz="1200" b="1" spc="-75" dirty="0">
                <a:latin typeface="Tahoma"/>
                <a:cs typeface="Tahoma"/>
              </a:rPr>
              <a:t>sus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familiares.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27067" y="5280152"/>
            <a:ext cx="281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2032" y="5638272"/>
            <a:ext cx="5569967" cy="108637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377935" y="5931433"/>
            <a:ext cx="3383279" cy="41846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b="1" dirty="0">
                <a:latin typeface="Tahoma"/>
                <a:cs typeface="Tahoma"/>
              </a:rPr>
              <a:t>Comuníquese</a:t>
            </a:r>
            <a:r>
              <a:rPr sz="1200" b="1" spc="19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con</a:t>
            </a:r>
            <a:r>
              <a:rPr sz="1200" b="1" spc="19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el</a:t>
            </a:r>
            <a:r>
              <a:rPr sz="1200" b="1" spc="204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GAULA</a:t>
            </a:r>
            <a:r>
              <a:rPr sz="1200" b="1" spc="190" dirty="0">
                <a:latin typeface="Tahoma"/>
                <a:cs typeface="Tahoma"/>
              </a:rPr>
              <a:t> </a:t>
            </a:r>
            <a:r>
              <a:rPr sz="1200" b="1" spc="75" dirty="0">
                <a:latin typeface="Tahoma"/>
                <a:cs typeface="Tahoma"/>
              </a:rPr>
              <a:t>a</a:t>
            </a:r>
            <a:r>
              <a:rPr sz="1200" b="1" spc="204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través</a:t>
            </a:r>
            <a:r>
              <a:rPr sz="1200" b="1" spc="18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de</a:t>
            </a:r>
            <a:r>
              <a:rPr sz="1200" b="1" spc="204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la</a:t>
            </a: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Tahoma"/>
                <a:cs typeface="Tahoma"/>
              </a:rPr>
              <a:t>línea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165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acérquese</a:t>
            </a:r>
            <a:r>
              <a:rPr sz="1200" b="1" spc="-5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al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CAI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más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cercano.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65211" y="5879992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3600" dirty="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96763" y="1867789"/>
            <a:ext cx="984250" cy="4550410"/>
            <a:chOff x="5596763" y="1867789"/>
            <a:chExt cx="984250" cy="4550410"/>
          </a:xfrm>
        </p:grpSpPr>
        <p:sp>
          <p:nvSpPr>
            <p:cNvPr id="36" name="object 36"/>
            <p:cNvSpPr/>
            <p:nvPr/>
          </p:nvSpPr>
          <p:spPr>
            <a:xfrm>
              <a:off x="5719445" y="2052574"/>
              <a:ext cx="744220" cy="4181475"/>
            </a:xfrm>
            <a:custGeom>
              <a:avLst/>
              <a:gdLst/>
              <a:ahLst/>
              <a:cxnLst/>
              <a:rect l="l" t="t" r="r" b="b"/>
              <a:pathLst>
                <a:path w="744220" h="4181475">
                  <a:moveTo>
                    <a:pt x="85216" y="896492"/>
                  </a:moveTo>
                  <a:lnTo>
                    <a:pt x="691006" y="1317116"/>
                  </a:lnTo>
                </a:path>
                <a:path w="744220" h="4181475">
                  <a:moveTo>
                    <a:pt x="54863" y="2300224"/>
                  </a:moveTo>
                  <a:lnTo>
                    <a:pt x="676782" y="2740533"/>
                  </a:lnTo>
                </a:path>
                <a:path w="744220" h="4181475">
                  <a:moveTo>
                    <a:pt x="34543" y="3587762"/>
                  </a:moveTo>
                  <a:lnTo>
                    <a:pt x="676782" y="4180941"/>
                  </a:lnTo>
                </a:path>
                <a:path w="744220" h="4181475">
                  <a:moveTo>
                    <a:pt x="697864" y="0"/>
                  </a:moveTo>
                  <a:lnTo>
                    <a:pt x="49910" y="780034"/>
                  </a:lnTo>
                </a:path>
                <a:path w="744220" h="4181475">
                  <a:moveTo>
                    <a:pt x="716026" y="1442465"/>
                  </a:moveTo>
                  <a:lnTo>
                    <a:pt x="0" y="2253361"/>
                  </a:lnTo>
                </a:path>
                <a:path w="744220" h="4181475">
                  <a:moveTo>
                    <a:pt x="743712" y="2844800"/>
                  </a:moveTo>
                  <a:lnTo>
                    <a:pt x="61721" y="3469259"/>
                  </a:lnTo>
                </a:path>
              </a:pathLst>
            </a:custGeom>
            <a:ln w="28575">
              <a:solidFill>
                <a:srgbClr val="ACB8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4605" y="1867789"/>
              <a:ext cx="216026" cy="2159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9656" y="2800604"/>
              <a:ext cx="216027" cy="2160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4605" y="3321050"/>
              <a:ext cx="216026" cy="215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0799" y="4237863"/>
              <a:ext cx="216026" cy="2160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4605" y="4761484"/>
              <a:ext cx="216026" cy="215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6763" y="5490210"/>
              <a:ext cx="216026" cy="2160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4605" y="6201879"/>
              <a:ext cx="216026" cy="216001"/>
            </a:xfrm>
            <a:prstGeom prst="rect">
              <a:avLst/>
            </a:prstGeom>
          </p:spPr>
        </p:pic>
      </p:grpSp>
      <p:sp>
        <p:nvSpPr>
          <p:cNvPr id="44" name="object 22">
            <a:extLst>
              <a:ext uri="{FF2B5EF4-FFF2-40B4-BE49-F238E27FC236}">
                <a16:creationId xmlns:a16="http://schemas.microsoft.com/office/drawing/2014/main" id="{B8843EC2-8F23-49A8-8429-4B4722563027}"/>
              </a:ext>
            </a:extLst>
          </p:cNvPr>
          <p:cNvSpPr txBox="1"/>
          <p:nvPr/>
        </p:nvSpPr>
        <p:spPr>
          <a:xfrm>
            <a:off x="7515543" y="1662131"/>
            <a:ext cx="319848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600" b="1" spc="-3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5333C743-7609-4B48-8544-BB5359960FD0}"/>
              </a:ext>
            </a:extLst>
          </p:cNvPr>
          <p:cNvSpPr txBox="1"/>
          <p:nvPr/>
        </p:nvSpPr>
        <p:spPr>
          <a:xfrm>
            <a:off x="8274177" y="1770583"/>
            <a:ext cx="3142615" cy="3934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1200" b="1" dirty="0">
                <a:latin typeface="Tahoma"/>
                <a:cs typeface="Tahoma"/>
              </a:rPr>
              <a:t>No</a:t>
            </a:r>
            <a:r>
              <a:rPr sz="1200" b="1" spc="185" dirty="0">
                <a:latin typeface="Tahoma"/>
                <a:cs typeface="Tahoma"/>
              </a:rPr>
              <a:t> </a:t>
            </a:r>
            <a:r>
              <a:rPr lang="es-MX" sz="1200" b="1" spc="-20" dirty="0">
                <a:latin typeface="Tahoma"/>
                <a:cs typeface="Tahoma"/>
              </a:rPr>
              <a:t>confirme o entregue información personal, familiar, laboral, al victimario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2812" y="120764"/>
              <a:ext cx="949325" cy="1018540"/>
            </a:xfrm>
            <a:custGeom>
              <a:avLst/>
              <a:gdLst/>
              <a:ahLst/>
              <a:cxnLst/>
              <a:rect l="l" t="t" r="r" b="b"/>
              <a:pathLst>
                <a:path w="949325" h="1018540">
                  <a:moveTo>
                    <a:pt x="948905" y="0"/>
                  </a:moveTo>
                  <a:lnTo>
                    <a:pt x="0" y="0"/>
                  </a:lnTo>
                  <a:lnTo>
                    <a:pt x="0" y="1017917"/>
                  </a:lnTo>
                  <a:lnTo>
                    <a:pt x="948905" y="1017917"/>
                  </a:lnTo>
                  <a:lnTo>
                    <a:pt x="948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" y="1169898"/>
              <a:ext cx="12190348" cy="553783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79663" y="188417"/>
            <a:ext cx="34016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Recomendaciones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209419" y="62483"/>
            <a:ext cx="9913620" cy="6324600"/>
            <a:chOff x="2209419" y="89915"/>
            <a:chExt cx="9913620" cy="63246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6364" y="89915"/>
              <a:ext cx="3876294" cy="8542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9419" y="2020481"/>
              <a:ext cx="5761989" cy="43934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7808" y="2662808"/>
              <a:ext cx="1922780" cy="1888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7027" y="938796"/>
              <a:ext cx="2406396" cy="10027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2936" y="1016520"/>
              <a:ext cx="2232660" cy="9021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30622" y="954532"/>
              <a:ext cx="2303780" cy="900430"/>
            </a:xfrm>
            <a:custGeom>
              <a:avLst/>
              <a:gdLst/>
              <a:ahLst/>
              <a:cxnLst/>
              <a:rect l="l" t="t" r="r" b="b"/>
              <a:pathLst>
                <a:path w="2303779" h="900430">
                  <a:moveTo>
                    <a:pt x="2141093" y="0"/>
                  </a:moveTo>
                  <a:lnTo>
                    <a:pt x="0" y="0"/>
                  </a:lnTo>
                  <a:lnTo>
                    <a:pt x="0" y="900048"/>
                  </a:lnTo>
                  <a:lnTo>
                    <a:pt x="2141093" y="900048"/>
                  </a:lnTo>
                  <a:lnTo>
                    <a:pt x="2141093" y="553084"/>
                  </a:lnTo>
                  <a:lnTo>
                    <a:pt x="2221103" y="553084"/>
                  </a:lnTo>
                  <a:lnTo>
                    <a:pt x="2221103" y="858265"/>
                  </a:lnTo>
                  <a:lnTo>
                    <a:pt x="2303779" y="450088"/>
                  </a:lnTo>
                  <a:lnTo>
                    <a:pt x="2221103" y="41909"/>
                  </a:lnTo>
                  <a:lnTo>
                    <a:pt x="2221103" y="346963"/>
                  </a:lnTo>
                  <a:lnTo>
                    <a:pt x="2141093" y="346963"/>
                  </a:lnTo>
                  <a:lnTo>
                    <a:pt x="21410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51526" y="1067562"/>
            <a:ext cx="18986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Verdana"/>
                <a:cs typeface="Verdana"/>
              </a:rPr>
              <a:t>Evitar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conversaciones </a:t>
            </a:r>
            <a:r>
              <a:rPr sz="1400" spc="-70" dirty="0">
                <a:latin typeface="Verdana"/>
                <a:cs typeface="Verdana"/>
              </a:rPr>
              <a:t>virtuales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45" dirty="0">
                <a:latin typeface="Verdana"/>
                <a:cs typeface="Verdana"/>
              </a:rPr>
              <a:t>con </a:t>
            </a:r>
            <a:r>
              <a:rPr sz="1400" spc="-10" dirty="0">
                <a:latin typeface="Verdana"/>
                <a:cs typeface="Verdana"/>
              </a:rPr>
              <a:t>desconocidos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08532" y="295656"/>
            <a:ext cx="6332981" cy="6520436"/>
            <a:chOff x="1208532" y="295656"/>
            <a:chExt cx="6332981" cy="6520436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8179" y="295656"/>
              <a:ext cx="1396746" cy="15872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2816" y="5763766"/>
              <a:ext cx="2583180" cy="10012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96029" y="5778881"/>
              <a:ext cx="2481580" cy="900430"/>
            </a:xfrm>
            <a:custGeom>
              <a:avLst/>
              <a:gdLst/>
              <a:ahLst/>
              <a:cxnLst/>
              <a:rect l="l" t="t" r="r" b="b"/>
              <a:pathLst>
                <a:path w="2481579" h="900429">
                  <a:moveTo>
                    <a:pt x="2481072" y="0"/>
                  </a:moveTo>
                  <a:lnTo>
                    <a:pt x="175260" y="0"/>
                  </a:lnTo>
                  <a:lnTo>
                    <a:pt x="175260" y="346964"/>
                  </a:lnTo>
                  <a:lnTo>
                    <a:pt x="82804" y="346964"/>
                  </a:lnTo>
                  <a:lnTo>
                    <a:pt x="82804" y="41833"/>
                  </a:lnTo>
                  <a:lnTo>
                    <a:pt x="0" y="449999"/>
                  </a:lnTo>
                  <a:lnTo>
                    <a:pt x="82804" y="858177"/>
                  </a:lnTo>
                  <a:lnTo>
                    <a:pt x="82804" y="553046"/>
                  </a:lnTo>
                  <a:lnTo>
                    <a:pt x="175260" y="553046"/>
                  </a:lnTo>
                  <a:lnTo>
                    <a:pt x="175260" y="899998"/>
                  </a:lnTo>
                  <a:lnTo>
                    <a:pt x="2481072" y="899998"/>
                  </a:lnTo>
                  <a:lnTo>
                    <a:pt x="248107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0864" y="5143503"/>
              <a:ext cx="1390649" cy="16725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0304" y="3950220"/>
              <a:ext cx="2747772" cy="10027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23898" y="3965828"/>
              <a:ext cx="2646045" cy="900430"/>
            </a:xfrm>
            <a:custGeom>
              <a:avLst/>
              <a:gdLst/>
              <a:ahLst/>
              <a:cxnLst/>
              <a:rect l="l" t="t" r="r" b="b"/>
              <a:pathLst>
                <a:path w="2646045" h="900429">
                  <a:moveTo>
                    <a:pt x="2458847" y="0"/>
                  </a:moveTo>
                  <a:lnTo>
                    <a:pt x="0" y="0"/>
                  </a:lnTo>
                  <a:lnTo>
                    <a:pt x="0" y="900049"/>
                  </a:lnTo>
                  <a:lnTo>
                    <a:pt x="2458847" y="900049"/>
                  </a:lnTo>
                  <a:lnTo>
                    <a:pt x="2458847" y="553085"/>
                  </a:lnTo>
                  <a:lnTo>
                    <a:pt x="2562987" y="553085"/>
                  </a:lnTo>
                  <a:lnTo>
                    <a:pt x="2562987" y="858139"/>
                  </a:lnTo>
                  <a:lnTo>
                    <a:pt x="2645791" y="449961"/>
                  </a:lnTo>
                  <a:lnTo>
                    <a:pt x="2562987" y="41783"/>
                  </a:lnTo>
                  <a:lnTo>
                    <a:pt x="2562987" y="346964"/>
                  </a:lnTo>
                  <a:lnTo>
                    <a:pt x="2458847" y="346964"/>
                  </a:lnTo>
                  <a:lnTo>
                    <a:pt x="24588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532" y="3438144"/>
              <a:ext cx="1390650" cy="164820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294382" y="4061840"/>
            <a:ext cx="14293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Verdana"/>
                <a:cs typeface="Verdana"/>
              </a:rPr>
              <a:t>Evite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ingresar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en </a:t>
            </a:r>
            <a:r>
              <a:rPr sz="1400" spc="-10" dirty="0">
                <a:latin typeface="Verdana"/>
                <a:cs typeface="Verdana"/>
              </a:rPr>
              <a:t>paginas desconocidas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76755" y="1780019"/>
            <a:ext cx="3228340" cy="1115695"/>
            <a:chOff x="1476755" y="1780019"/>
            <a:chExt cx="3228340" cy="1115695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1995" y="1810511"/>
              <a:ext cx="3212591" cy="10012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6755" y="1780019"/>
              <a:ext cx="3069336" cy="11155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44827" y="1825497"/>
              <a:ext cx="3110865" cy="900430"/>
            </a:xfrm>
            <a:custGeom>
              <a:avLst/>
              <a:gdLst/>
              <a:ahLst/>
              <a:cxnLst/>
              <a:rect l="l" t="t" r="r" b="b"/>
              <a:pathLst>
                <a:path w="3110865" h="900430">
                  <a:moveTo>
                    <a:pt x="2890647" y="0"/>
                  </a:moveTo>
                  <a:lnTo>
                    <a:pt x="0" y="0"/>
                  </a:lnTo>
                  <a:lnTo>
                    <a:pt x="0" y="899922"/>
                  </a:lnTo>
                  <a:lnTo>
                    <a:pt x="2890647" y="899922"/>
                  </a:lnTo>
                  <a:lnTo>
                    <a:pt x="2890647" y="552957"/>
                  </a:lnTo>
                  <a:lnTo>
                    <a:pt x="3027680" y="552957"/>
                  </a:lnTo>
                  <a:lnTo>
                    <a:pt x="3027680" y="858138"/>
                  </a:lnTo>
                  <a:lnTo>
                    <a:pt x="3110357" y="449961"/>
                  </a:lnTo>
                  <a:lnTo>
                    <a:pt x="3027680" y="41782"/>
                  </a:lnTo>
                  <a:lnTo>
                    <a:pt x="3027680" y="346963"/>
                  </a:lnTo>
                  <a:lnTo>
                    <a:pt x="2890647" y="346963"/>
                  </a:lnTo>
                  <a:lnTo>
                    <a:pt x="2890647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77314" y="1831975"/>
            <a:ext cx="2223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Verdana"/>
                <a:cs typeface="Verdana"/>
              </a:rPr>
              <a:t>Denuncie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75" dirty="0">
                <a:latin typeface="Verdana"/>
                <a:cs typeface="Verdana"/>
              </a:rPr>
              <a:t>de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inmediato</a:t>
            </a:r>
            <a:r>
              <a:rPr sz="1400" spc="-12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29129" y="2258695"/>
            <a:ext cx="2124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Verdana"/>
                <a:cs typeface="Verdana"/>
              </a:rPr>
              <a:t>presenta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un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hecho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de</a:t>
            </a: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Verdana"/>
                <a:cs typeface="Verdana"/>
              </a:rPr>
              <a:t>exigencias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económicas.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48283" y="1289303"/>
            <a:ext cx="9942195" cy="4062729"/>
            <a:chOff x="748283" y="1289303"/>
            <a:chExt cx="9942195" cy="4062729"/>
          </a:xfrm>
        </p:grpSpPr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283" y="1289303"/>
              <a:ext cx="1415033" cy="16436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6012" y="4251972"/>
              <a:ext cx="2368296" cy="10027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68970" y="4267454"/>
              <a:ext cx="2266950" cy="900430"/>
            </a:xfrm>
            <a:custGeom>
              <a:avLst/>
              <a:gdLst/>
              <a:ahLst/>
              <a:cxnLst/>
              <a:rect l="l" t="t" r="r" b="b"/>
              <a:pathLst>
                <a:path w="2266950" h="900429">
                  <a:moveTo>
                    <a:pt x="2266950" y="0"/>
                  </a:moveTo>
                  <a:lnTo>
                    <a:pt x="160274" y="0"/>
                  </a:lnTo>
                  <a:lnTo>
                    <a:pt x="160274" y="346964"/>
                  </a:lnTo>
                  <a:lnTo>
                    <a:pt x="82803" y="346964"/>
                  </a:lnTo>
                  <a:lnTo>
                    <a:pt x="82803" y="41783"/>
                  </a:lnTo>
                  <a:lnTo>
                    <a:pt x="0" y="449961"/>
                  </a:lnTo>
                  <a:lnTo>
                    <a:pt x="82803" y="858139"/>
                  </a:lnTo>
                  <a:lnTo>
                    <a:pt x="82803" y="552958"/>
                  </a:lnTo>
                  <a:lnTo>
                    <a:pt x="160274" y="552958"/>
                  </a:lnTo>
                  <a:lnTo>
                    <a:pt x="160274" y="899922"/>
                  </a:lnTo>
                  <a:lnTo>
                    <a:pt x="2266950" y="899922"/>
                  </a:lnTo>
                  <a:lnTo>
                    <a:pt x="2266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9448" y="3680460"/>
              <a:ext cx="1390650" cy="167106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039227" y="4433061"/>
            <a:ext cx="181737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Verdana"/>
                <a:cs typeface="Verdana"/>
              </a:rPr>
              <a:t>Supervisar </a:t>
            </a:r>
            <a:r>
              <a:rPr sz="1400" spc="-60" dirty="0">
                <a:latin typeface="Verdana"/>
                <a:cs typeface="Verdana"/>
              </a:rPr>
              <a:t>las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redes </a:t>
            </a:r>
            <a:r>
              <a:rPr sz="1400" spc="-30" dirty="0">
                <a:latin typeface="Verdana"/>
                <a:cs typeface="Verdana"/>
              </a:rPr>
              <a:t>sociales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80" dirty="0">
                <a:latin typeface="Verdana"/>
                <a:cs typeface="Verdana"/>
              </a:rPr>
              <a:t>y</a:t>
            </a:r>
            <a:r>
              <a:rPr sz="1400" spc="-85" dirty="0">
                <a:latin typeface="Verdana"/>
                <a:cs typeface="Verdana"/>
              </a:rPr>
              <a:t> </a:t>
            </a:r>
            <a:r>
              <a:rPr sz="1400" spc="90" dirty="0">
                <a:latin typeface="Verdana"/>
                <a:cs typeface="Verdana"/>
              </a:rPr>
              <a:t>app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75" dirty="0">
                <a:latin typeface="Verdana"/>
                <a:cs typeface="Verdana"/>
              </a:rPr>
              <a:t>de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los </a:t>
            </a:r>
            <a:r>
              <a:rPr sz="1400" spc="-10" dirty="0">
                <a:latin typeface="Verdana"/>
                <a:cs typeface="Verdana"/>
              </a:rPr>
              <a:t>niños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15428" y="1577339"/>
            <a:ext cx="3175635" cy="1604010"/>
            <a:chOff x="7615428" y="1577339"/>
            <a:chExt cx="3175635" cy="1604010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5428" y="2167140"/>
              <a:ext cx="2602992" cy="10027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68514" y="2183002"/>
              <a:ext cx="2501900" cy="900430"/>
            </a:xfrm>
            <a:custGeom>
              <a:avLst/>
              <a:gdLst/>
              <a:ahLst/>
              <a:cxnLst/>
              <a:rect l="l" t="t" r="r" b="b"/>
              <a:pathLst>
                <a:path w="2501900" h="900430">
                  <a:moveTo>
                    <a:pt x="2501518" y="0"/>
                  </a:moveTo>
                  <a:lnTo>
                    <a:pt x="176656" y="0"/>
                  </a:lnTo>
                  <a:lnTo>
                    <a:pt x="176656" y="346963"/>
                  </a:lnTo>
                  <a:lnTo>
                    <a:pt x="82676" y="346963"/>
                  </a:lnTo>
                  <a:lnTo>
                    <a:pt x="82676" y="41783"/>
                  </a:lnTo>
                  <a:lnTo>
                    <a:pt x="0" y="449961"/>
                  </a:lnTo>
                  <a:lnTo>
                    <a:pt x="82676" y="858138"/>
                  </a:lnTo>
                  <a:lnTo>
                    <a:pt x="82676" y="553085"/>
                  </a:lnTo>
                  <a:lnTo>
                    <a:pt x="176656" y="553085"/>
                  </a:lnTo>
                  <a:lnTo>
                    <a:pt x="176656" y="900049"/>
                  </a:lnTo>
                  <a:lnTo>
                    <a:pt x="2501518" y="900049"/>
                  </a:lnTo>
                  <a:lnTo>
                    <a:pt x="25015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>
              <a:hlinkClick r:id="rId21"/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28988" y="1577339"/>
              <a:ext cx="1361694" cy="160401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981950" y="2322068"/>
            <a:ext cx="20707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Verdana"/>
                <a:cs typeface="Verdana"/>
              </a:rPr>
              <a:t>Configurar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opcio</a:t>
            </a:r>
            <a:r>
              <a:rPr sz="1400" dirty="0">
                <a:latin typeface="Verdana"/>
                <a:cs typeface="Verdana"/>
                <a:hlinkClick r:id="rId21"/>
              </a:rPr>
              <a:t>nes</a:t>
            </a:r>
            <a:r>
              <a:rPr sz="1400" spc="-50" dirty="0">
                <a:latin typeface="Verdana"/>
                <a:cs typeface="Verdana"/>
                <a:hlinkClick r:id="rId21"/>
              </a:rPr>
              <a:t> </a:t>
            </a:r>
            <a:r>
              <a:rPr sz="1400" spc="50" dirty="0">
                <a:latin typeface="Verdana"/>
                <a:cs typeface="Verdana"/>
                <a:hlinkClick r:id="rId21"/>
              </a:rPr>
              <a:t>de</a:t>
            </a:r>
            <a:r>
              <a:rPr sz="1400" spc="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privacidad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 </a:t>
            </a:r>
            <a:r>
              <a:rPr sz="1400" spc="-10" dirty="0">
                <a:latin typeface="Verdana"/>
                <a:cs typeface="Verdana"/>
                <a:hlinkClick r:id="rId21"/>
              </a:rPr>
              <a:t>redes</a:t>
            </a:r>
            <a:r>
              <a:rPr sz="1400" spc="-10" dirty="0">
                <a:latin typeface="Verdana"/>
                <a:cs typeface="Verdana"/>
              </a:rPr>
              <a:t> sociales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381367" y="967232"/>
            <a:ext cx="287655" cy="887730"/>
          </a:xfrm>
          <a:custGeom>
            <a:avLst/>
            <a:gdLst/>
            <a:ahLst/>
            <a:cxnLst/>
            <a:rect l="l" t="t" r="r" b="b"/>
            <a:pathLst>
              <a:path w="287654" h="887730">
                <a:moveTo>
                  <a:pt x="239267" y="0"/>
                </a:moveTo>
                <a:lnTo>
                  <a:pt x="47878" y="0"/>
                </a:lnTo>
                <a:lnTo>
                  <a:pt x="29253" y="3766"/>
                </a:lnTo>
                <a:lnTo>
                  <a:pt x="14033" y="14033"/>
                </a:lnTo>
                <a:lnTo>
                  <a:pt x="3766" y="29253"/>
                </a:lnTo>
                <a:lnTo>
                  <a:pt x="0" y="47878"/>
                </a:lnTo>
                <a:lnTo>
                  <a:pt x="0" y="839469"/>
                </a:lnTo>
                <a:lnTo>
                  <a:pt x="3766" y="858095"/>
                </a:lnTo>
                <a:lnTo>
                  <a:pt x="14033" y="873315"/>
                </a:lnTo>
                <a:lnTo>
                  <a:pt x="29253" y="883582"/>
                </a:lnTo>
                <a:lnTo>
                  <a:pt x="47878" y="887348"/>
                </a:lnTo>
                <a:lnTo>
                  <a:pt x="239267" y="887348"/>
                </a:lnTo>
                <a:lnTo>
                  <a:pt x="257893" y="883582"/>
                </a:lnTo>
                <a:lnTo>
                  <a:pt x="273113" y="873315"/>
                </a:lnTo>
                <a:lnTo>
                  <a:pt x="283380" y="858095"/>
                </a:lnTo>
                <a:lnTo>
                  <a:pt x="287147" y="839469"/>
                </a:lnTo>
                <a:lnTo>
                  <a:pt x="287147" y="47878"/>
                </a:lnTo>
                <a:lnTo>
                  <a:pt x="283380" y="29253"/>
                </a:lnTo>
                <a:lnTo>
                  <a:pt x="273113" y="14033"/>
                </a:lnTo>
                <a:lnTo>
                  <a:pt x="257893" y="3766"/>
                </a:lnTo>
                <a:lnTo>
                  <a:pt x="239267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427468" y="1209547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61453" y="2181098"/>
            <a:ext cx="287020" cy="921385"/>
          </a:xfrm>
          <a:custGeom>
            <a:avLst/>
            <a:gdLst/>
            <a:ahLst/>
            <a:cxnLst/>
            <a:rect l="l" t="t" r="r" b="b"/>
            <a:pathLst>
              <a:path w="287020" h="921385">
                <a:moveTo>
                  <a:pt x="239141" y="0"/>
                </a:moveTo>
                <a:lnTo>
                  <a:pt x="47878" y="0"/>
                </a:lnTo>
                <a:lnTo>
                  <a:pt x="29253" y="3766"/>
                </a:lnTo>
                <a:lnTo>
                  <a:pt x="14033" y="14033"/>
                </a:lnTo>
                <a:lnTo>
                  <a:pt x="3766" y="29253"/>
                </a:lnTo>
                <a:lnTo>
                  <a:pt x="0" y="47878"/>
                </a:lnTo>
                <a:lnTo>
                  <a:pt x="0" y="873251"/>
                </a:lnTo>
                <a:lnTo>
                  <a:pt x="3766" y="891877"/>
                </a:lnTo>
                <a:lnTo>
                  <a:pt x="14033" y="907097"/>
                </a:lnTo>
                <a:lnTo>
                  <a:pt x="29253" y="917364"/>
                </a:lnTo>
                <a:lnTo>
                  <a:pt x="47878" y="921130"/>
                </a:lnTo>
                <a:lnTo>
                  <a:pt x="239141" y="921130"/>
                </a:lnTo>
                <a:lnTo>
                  <a:pt x="257766" y="917364"/>
                </a:lnTo>
                <a:lnTo>
                  <a:pt x="272986" y="907097"/>
                </a:lnTo>
                <a:lnTo>
                  <a:pt x="283253" y="891877"/>
                </a:lnTo>
                <a:lnTo>
                  <a:pt x="287020" y="873251"/>
                </a:lnTo>
                <a:lnTo>
                  <a:pt x="287020" y="47878"/>
                </a:lnTo>
                <a:lnTo>
                  <a:pt x="283253" y="29253"/>
                </a:lnTo>
                <a:lnTo>
                  <a:pt x="272986" y="14033"/>
                </a:lnTo>
                <a:lnTo>
                  <a:pt x="257766" y="3766"/>
                </a:lnTo>
                <a:lnTo>
                  <a:pt x="239141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07554" y="2440685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29779" y="4277105"/>
            <a:ext cx="287020" cy="921385"/>
          </a:xfrm>
          <a:custGeom>
            <a:avLst/>
            <a:gdLst/>
            <a:ahLst/>
            <a:cxnLst/>
            <a:rect l="l" t="t" r="r" b="b"/>
            <a:pathLst>
              <a:path w="287020" h="921385">
                <a:moveTo>
                  <a:pt x="239268" y="0"/>
                </a:moveTo>
                <a:lnTo>
                  <a:pt x="47878" y="0"/>
                </a:lnTo>
                <a:lnTo>
                  <a:pt x="29253" y="3766"/>
                </a:lnTo>
                <a:lnTo>
                  <a:pt x="14033" y="14033"/>
                </a:lnTo>
                <a:lnTo>
                  <a:pt x="3766" y="29253"/>
                </a:lnTo>
                <a:lnTo>
                  <a:pt x="0" y="47879"/>
                </a:lnTo>
                <a:lnTo>
                  <a:pt x="0" y="873252"/>
                </a:lnTo>
                <a:lnTo>
                  <a:pt x="3766" y="891877"/>
                </a:lnTo>
                <a:lnTo>
                  <a:pt x="14033" y="907097"/>
                </a:lnTo>
                <a:lnTo>
                  <a:pt x="29253" y="917364"/>
                </a:lnTo>
                <a:lnTo>
                  <a:pt x="47878" y="921131"/>
                </a:lnTo>
                <a:lnTo>
                  <a:pt x="239268" y="921131"/>
                </a:lnTo>
                <a:lnTo>
                  <a:pt x="257873" y="917364"/>
                </a:lnTo>
                <a:lnTo>
                  <a:pt x="273050" y="907097"/>
                </a:lnTo>
                <a:lnTo>
                  <a:pt x="283273" y="891877"/>
                </a:lnTo>
                <a:lnTo>
                  <a:pt x="287020" y="873252"/>
                </a:lnTo>
                <a:lnTo>
                  <a:pt x="287020" y="47879"/>
                </a:lnTo>
                <a:lnTo>
                  <a:pt x="283273" y="29253"/>
                </a:lnTo>
                <a:lnTo>
                  <a:pt x="273050" y="14033"/>
                </a:lnTo>
                <a:lnTo>
                  <a:pt x="257873" y="3766"/>
                </a:lnTo>
                <a:lnTo>
                  <a:pt x="239268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675880" y="4537075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93158" y="5757291"/>
            <a:ext cx="287020" cy="887730"/>
          </a:xfrm>
          <a:custGeom>
            <a:avLst/>
            <a:gdLst/>
            <a:ahLst/>
            <a:cxnLst/>
            <a:rect l="l" t="t" r="r" b="b"/>
            <a:pathLst>
              <a:path w="287020" h="887729">
                <a:moveTo>
                  <a:pt x="239140" y="0"/>
                </a:moveTo>
                <a:lnTo>
                  <a:pt x="47751" y="0"/>
                </a:lnTo>
                <a:lnTo>
                  <a:pt x="29146" y="3760"/>
                </a:lnTo>
                <a:lnTo>
                  <a:pt x="13970" y="14014"/>
                </a:lnTo>
                <a:lnTo>
                  <a:pt x="3746" y="29221"/>
                </a:lnTo>
                <a:lnTo>
                  <a:pt x="0" y="47840"/>
                </a:lnTo>
                <a:lnTo>
                  <a:pt x="0" y="839469"/>
                </a:lnTo>
                <a:lnTo>
                  <a:pt x="3746" y="858089"/>
                </a:lnTo>
                <a:lnTo>
                  <a:pt x="13970" y="873296"/>
                </a:lnTo>
                <a:lnTo>
                  <a:pt x="29146" y="883550"/>
                </a:lnTo>
                <a:lnTo>
                  <a:pt x="47751" y="887310"/>
                </a:lnTo>
                <a:lnTo>
                  <a:pt x="239140" y="887310"/>
                </a:lnTo>
                <a:lnTo>
                  <a:pt x="257766" y="883550"/>
                </a:lnTo>
                <a:lnTo>
                  <a:pt x="272986" y="873296"/>
                </a:lnTo>
                <a:lnTo>
                  <a:pt x="283253" y="858089"/>
                </a:lnTo>
                <a:lnTo>
                  <a:pt x="287019" y="839469"/>
                </a:lnTo>
                <a:lnTo>
                  <a:pt x="287019" y="47840"/>
                </a:lnTo>
                <a:lnTo>
                  <a:pt x="283253" y="29221"/>
                </a:lnTo>
                <a:lnTo>
                  <a:pt x="272986" y="14014"/>
                </a:lnTo>
                <a:lnTo>
                  <a:pt x="257766" y="3760"/>
                </a:lnTo>
                <a:lnTo>
                  <a:pt x="239140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MX" sz="1800" b="1" spc="-13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b="1" spc="-130" dirty="0">
                <a:solidFill>
                  <a:srgbClr val="FFFFFF"/>
                </a:solidFill>
                <a:latin typeface="Tahoma"/>
                <a:cs typeface="Tahoma"/>
              </a:rPr>
              <a:t> 4</a:t>
            </a:r>
            <a:endParaRPr lang="es-MX" sz="1800" dirty="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094860" y="3972178"/>
            <a:ext cx="287020" cy="900430"/>
          </a:xfrm>
          <a:custGeom>
            <a:avLst/>
            <a:gdLst/>
            <a:ahLst/>
            <a:cxnLst/>
            <a:rect l="l" t="t" r="r" b="b"/>
            <a:pathLst>
              <a:path w="287020" h="900429">
                <a:moveTo>
                  <a:pt x="239140" y="0"/>
                </a:moveTo>
                <a:lnTo>
                  <a:pt x="47751" y="0"/>
                </a:lnTo>
                <a:lnTo>
                  <a:pt x="29146" y="3766"/>
                </a:lnTo>
                <a:lnTo>
                  <a:pt x="13970" y="14033"/>
                </a:lnTo>
                <a:lnTo>
                  <a:pt x="3746" y="29253"/>
                </a:lnTo>
                <a:lnTo>
                  <a:pt x="0" y="47879"/>
                </a:lnTo>
                <a:lnTo>
                  <a:pt x="0" y="852170"/>
                </a:lnTo>
                <a:lnTo>
                  <a:pt x="3746" y="870795"/>
                </a:lnTo>
                <a:lnTo>
                  <a:pt x="13970" y="886015"/>
                </a:lnTo>
                <a:lnTo>
                  <a:pt x="29146" y="896282"/>
                </a:lnTo>
                <a:lnTo>
                  <a:pt x="47751" y="900049"/>
                </a:lnTo>
                <a:lnTo>
                  <a:pt x="239140" y="900049"/>
                </a:lnTo>
                <a:lnTo>
                  <a:pt x="257766" y="896282"/>
                </a:lnTo>
                <a:lnTo>
                  <a:pt x="272986" y="886015"/>
                </a:lnTo>
                <a:lnTo>
                  <a:pt x="283253" y="870795"/>
                </a:lnTo>
                <a:lnTo>
                  <a:pt x="287019" y="852170"/>
                </a:lnTo>
                <a:lnTo>
                  <a:pt x="287019" y="47879"/>
                </a:lnTo>
                <a:lnTo>
                  <a:pt x="283253" y="29253"/>
                </a:lnTo>
                <a:lnTo>
                  <a:pt x="272986" y="14033"/>
                </a:lnTo>
                <a:lnTo>
                  <a:pt x="257766" y="3766"/>
                </a:lnTo>
                <a:lnTo>
                  <a:pt x="239140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40453" y="4221607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390009" y="1835023"/>
            <a:ext cx="287020" cy="890905"/>
          </a:xfrm>
          <a:custGeom>
            <a:avLst/>
            <a:gdLst/>
            <a:ahLst/>
            <a:cxnLst/>
            <a:rect l="l" t="t" r="r" b="b"/>
            <a:pathLst>
              <a:path w="287020" h="890905">
                <a:moveTo>
                  <a:pt x="239267" y="0"/>
                </a:moveTo>
                <a:lnTo>
                  <a:pt x="47878" y="0"/>
                </a:lnTo>
                <a:lnTo>
                  <a:pt x="29253" y="3766"/>
                </a:lnTo>
                <a:lnTo>
                  <a:pt x="14033" y="14033"/>
                </a:lnTo>
                <a:lnTo>
                  <a:pt x="3766" y="29253"/>
                </a:lnTo>
                <a:lnTo>
                  <a:pt x="0" y="47878"/>
                </a:lnTo>
                <a:lnTo>
                  <a:pt x="0" y="842644"/>
                </a:lnTo>
                <a:lnTo>
                  <a:pt x="3766" y="861250"/>
                </a:lnTo>
                <a:lnTo>
                  <a:pt x="14033" y="876426"/>
                </a:lnTo>
                <a:lnTo>
                  <a:pt x="29253" y="886650"/>
                </a:lnTo>
                <a:lnTo>
                  <a:pt x="47878" y="890397"/>
                </a:lnTo>
                <a:lnTo>
                  <a:pt x="239267" y="890397"/>
                </a:lnTo>
                <a:lnTo>
                  <a:pt x="257873" y="886650"/>
                </a:lnTo>
                <a:lnTo>
                  <a:pt x="273049" y="876426"/>
                </a:lnTo>
                <a:lnTo>
                  <a:pt x="283273" y="861250"/>
                </a:lnTo>
                <a:lnTo>
                  <a:pt x="287019" y="842644"/>
                </a:lnTo>
                <a:lnTo>
                  <a:pt x="287019" y="47878"/>
                </a:lnTo>
                <a:lnTo>
                  <a:pt x="283273" y="29253"/>
                </a:lnTo>
                <a:lnTo>
                  <a:pt x="273049" y="14033"/>
                </a:lnTo>
                <a:lnTo>
                  <a:pt x="257873" y="3766"/>
                </a:lnTo>
                <a:lnTo>
                  <a:pt x="239267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598930" y="1918842"/>
            <a:ext cx="3058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guarde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las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conversaciones</a:t>
            </a:r>
            <a:r>
              <a:rPr sz="1400" spc="-140" dirty="0">
                <a:latin typeface="Verdana"/>
                <a:cs typeface="Verdana"/>
              </a:rPr>
              <a:t> </a:t>
            </a:r>
            <a:r>
              <a:rPr sz="1400" spc="-150" dirty="0">
                <a:latin typeface="Verdana"/>
                <a:cs typeface="Verdana"/>
              </a:rPr>
              <a:t>si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</a:t>
            </a:r>
            <a:r>
              <a:rPr sz="1400" spc="360" dirty="0">
                <a:latin typeface="Verdana"/>
                <a:cs typeface="Verdana"/>
              </a:rPr>
              <a:t> </a:t>
            </a:r>
            <a:r>
              <a:rPr sz="3600" b="1" spc="-75" baseline="-2893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600" baseline="-28935">
              <a:latin typeface="Tahoma"/>
              <a:cs typeface="Tahoma"/>
            </a:endParaRPr>
          </a:p>
        </p:txBody>
      </p:sp>
      <p:sp>
        <p:nvSpPr>
          <p:cNvPr id="53" name="object 35">
            <a:extLst>
              <a:ext uri="{FF2B5EF4-FFF2-40B4-BE49-F238E27FC236}">
                <a16:creationId xmlns:a16="http://schemas.microsoft.com/office/drawing/2014/main" id="{9C77A8A2-F447-4A61-B164-36501B766852}"/>
              </a:ext>
            </a:extLst>
          </p:cNvPr>
          <p:cNvSpPr txBox="1"/>
          <p:nvPr/>
        </p:nvSpPr>
        <p:spPr>
          <a:xfrm>
            <a:off x="4672932" y="5874463"/>
            <a:ext cx="181737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MX" sz="1400" spc="-85" dirty="0">
                <a:latin typeface="Verdana"/>
                <a:cs typeface="Verdana"/>
              </a:rPr>
              <a:t>No compartir imágenes personales con extraños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E789136-5BFD-49B7-8CA1-CE869485E329}"/>
              </a:ext>
            </a:extLst>
          </p:cNvPr>
          <p:cNvGrpSpPr/>
          <p:nvPr/>
        </p:nvGrpSpPr>
        <p:grpSpPr>
          <a:xfrm>
            <a:off x="-192972" y="1176485"/>
            <a:ext cx="3372556" cy="5681515"/>
            <a:chOff x="9522" y="1108012"/>
            <a:chExt cx="3372556" cy="568151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3DC582B-86F0-43D0-AF41-6CA0F7B57D18}"/>
                </a:ext>
              </a:extLst>
            </p:cNvPr>
            <p:cNvSpPr/>
            <p:nvPr/>
          </p:nvSpPr>
          <p:spPr>
            <a:xfrm>
              <a:off x="9522" y="1108012"/>
              <a:ext cx="3108860" cy="531267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69900" dist="38100" algn="l" rotWithShape="0">
                <a:prstClr val="black">
                  <a:alpha val="40000"/>
                </a:prstClr>
              </a:outerShdw>
              <a:reflection blurRad="6350" stA="50000" endA="275" endPos="40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AC163F46-E365-4181-8612-B53B2D883647}"/>
                </a:ext>
              </a:extLst>
            </p:cNvPr>
            <p:cNvGrpSpPr/>
            <p:nvPr/>
          </p:nvGrpSpPr>
          <p:grpSpPr>
            <a:xfrm>
              <a:off x="2102021" y="1108012"/>
              <a:ext cx="1280057" cy="1010422"/>
              <a:chOff x="2102021" y="1279468"/>
              <a:chExt cx="1280057" cy="1010422"/>
            </a:xfrm>
          </p:grpSpPr>
          <p:sp>
            <p:nvSpPr>
              <p:cNvPr id="11" name="Triángulo isósceles 10">
                <a:extLst>
                  <a:ext uri="{FF2B5EF4-FFF2-40B4-BE49-F238E27FC236}">
                    <a16:creationId xmlns:a16="http://schemas.microsoft.com/office/drawing/2014/main" id="{57B757ED-F655-4C2E-A293-B0807C9DE383}"/>
                  </a:ext>
                </a:extLst>
              </p:cNvPr>
              <p:cNvSpPr/>
              <p:nvPr/>
            </p:nvSpPr>
            <p:spPr>
              <a:xfrm rot="5400000" flipH="1">
                <a:off x="3182601" y="1226945"/>
                <a:ext cx="146953" cy="252000"/>
              </a:xfrm>
              <a:prstGeom prst="triangle">
                <a:avLst/>
              </a:prstGeom>
              <a:solidFill>
                <a:srgbClr val="005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2" name="Triángulo isósceles 11">
                <a:extLst>
                  <a:ext uri="{FF2B5EF4-FFF2-40B4-BE49-F238E27FC236}">
                    <a16:creationId xmlns:a16="http://schemas.microsoft.com/office/drawing/2014/main" id="{16F22EA5-2AC7-4635-B7AD-D49DA0776DCD}"/>
                  </a:ext>
                </a:extLst>
              </p:cNvPr>
              <p:cNvSpPr/>
              <p:nvPr/>
            </p:nvSpPr>
            <p:spPr>
              <a:xfrm rot="16200000">
                <a:off x="2305492" y="1151060"/>
                <a:ext cx="856576" cy="1263517"/>
              </a:xfrm>
              <a:prstGeom prst="triangle">
                <a:avLst/>
              </a:prstGeom>
              <a:gradFill flip="none" rotWithShape="1">
                <a:gsLst>
                  <a:gs pos="97000">
                    <a:srgbClr val="009999"/>
                  </a:gs>
                  <a:gs pos="0">
                    <a:srgbClr val="009999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3" name="Triángulo isósceles 12">
                <a:extLst>
                  <a:ext uri="{FF2B5EF4-FFF2-40B4-BE49-F238E27FC236}">
                    <a16:creationId xmlns:a16="http://schemas.microsoft.com/office/drawing/2014/main" id="{F4440EAD-3F37-4998-8E3A-9DA4570419A0}"/>
                  </a:ext>
                </a:extLst>
              </p:cNvPr>
              <p:cNvSpPr/>
              <p:nvPr/>
            </p:nvSpPr>
            <p:spPr>
              <a:xfrm rot="5400000" flipH="1">
                <a:off x="3182601" y="2090414"/>
                <a:ext cx="146953" cy="252000"/>
              </a:xfrm>
              <a:prstGeom prst="triangle">
                <a:avLst/>
              </a:prstGeom>
              <a:solidFill>
                <a:srgbClr val="005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908D7D3-F0E4-49BD-8A62-C5DC6BC0F916}"/>
                </a:ext>
              </a:extLst>
            </p:cNvPr>
            <p:cNvSpPr txBox="1"/>
            <p:nvPr/>
          </p:nvSpPr>
          <p:spPr>
            <a:xfrm>
              <a:off x="225730" y="1143711"/>
              <a:ext cx="24450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i="1" dirty="0"/>
                <a:t>SECUESTRO </a:t>
              </a:r>
              <a:endParaRPr lang="es-CO" sz="2800" b="1" i="1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35A7077-0033-46C9-9C2F-A1A8D1FD4D12}"/>
                </a:ext>
              </a:extLst>
            </p:cNvPr>
            <p:cNvSpPr/>
            <p:nvPr/>
          </p:nvSpPr>
          <p:spPr>
            <a:xfrm>
              <a:off x="225730" y="1738155"/>
              <a:ext cx="2861844" cy="1928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25" marR="47625" algn="just" fontAlgn="base">
                <a:spcBef>
                  <a:spcPts val="375"/>
                </a:spcBef>
                <a:spcAft>
                  <a:spcPts val="375"/>
                </a:spcAft>
              </a:pPr>
              <a:r>
                <a:rPr lang="es-CO" b="1" dirty="0">
                  <a:solidFill>
                    <a:srgbClr val="009999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Artículo 168. Secuestro simple</a:t>
              </a:r>
              <a:endParaRPr lang="es-CO" sz="3200" b="1" dirty="0">
                <a:solidFill>
                  <a:srgbClr val="009999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/>
              <a:r>
                <a:rPr lang="es-CO" sz="1600" dirty="0">
                  <a:latin typeface="Arial" panose="020B0604020202020204" pitchFamily="34" charset="0"/>
                  <a:ea typeface="Calibri" panose="020F0502020204030204" pitchFamily="34" charset="0"/>
                </a:rPr>
                <a:t>El que con propósitos distintos a los previstos en el artículo siguiente, arrebate, sustraiga, retenga u oculte a una persona</a:t>
              </a:r>
              <a:endParaRPr lang="es-CO" sz="1600" dirty="0"/>
            </a:p>
          </p:txBody>
        </p:sp>
        <p:sp>
          <p:nvSpPr>
            <p:cNvPr id="9" name="Anillo 49">
              <a:extLst>
                <a:ext uri="{FF2B5EF4-FFF2-40B4-BE49-F238E27FC236}">
                  <a16:creationId xmlns:a16="http://schemas.microsoft.com/office/drawing/2014/main" id="{A56FB276-9BF1-4375-8D75-2EA987054C6B}"/>
                </a:ext>
              </a:extLst>
            </p:cNvPr>
            <p:cNvSpPr/>
            <p:nvPr/>
          </p:nvSpPr>
          <p:spPr>
            <a:xfrm>
              <a:off x="2787418" y="1336050"/>
              <a:ext cx="504000" cy="504000"/>
            </a:xfrm>
            <a:prstGeom prst="donut">
              <a:avLst>
                <a:gd name="adj" fmla="val 15947"/>
              </a:avLst>
            </a:prstGeom>
            <a:solidFill>
              <a:schemeClr val="bg1"/>
            </a:solidFill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1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6D7B938-D819-402A-8E99-3759B8C2FBF1}"/>
                </a:ext>
              </a:extLst>
            </p:cNvPr>
            <p:cNvSpPr/>
            <p:nvPr/>
          </p:nvSpPr>
          <p:spPr>
            <a:xfrm>
              <a:off x="204948" y="3527095"/>
              <a:ext cx="2847708" cy="326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25" marR="47625" algn="just" fontAlgn="base">
                <a:spcBef>
                  <a:spcPts val="375"/>
                </a:spcBef>
                <a:spcAft>
                  <a:spcPts val="375"/>
                </a:spcAft>
              </a:pPr>
              <a:endParaRPr lang="es-CO" b="1" dirty="0" smtClean="0">
                <a:solidFill>
                  <a:srgbClr val="009999"/>
                </a:solidFill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marL="47625" marR="47625" algn="just" fontAlgn="base">
                <a:spcBef>
                  <a:spcPts val="375"/>
                </a:spcBef>
                <a:spcAft>
                  <a:spcPts val="375"/>
                </a:spcAft>
              </a:pPr>
              <a:r>
                <a:rPr lang="es-CO" b="1" dirty="0" smtClean="0">
                  <a:solidFill>
                    <a:srgbClr val="009999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Artículo </a:t>
              </a:r>
              <a:r>
                <a:rPr lang="es-CO" b="1" dirty="0">
                  <a:solidFill>
                    <a:srgbClr val="009999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169. Secuestro extorsivo</a:t>
              </a:r>
              <a:endParaRPr lang="es-CO" sz="3200" b="1" dirty="0">
                <a:solidFill>
                  <a:srgbClr val="009999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/>
              <a:r>
                <a:rPr lang="es-CO" sz="1600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El que arrebate, sustraiga, retenga u oculte a una persona, con el propósito de exigir por su libertad un provecho o cualquier utilidad, o para que se haga u omita algo, o con fines publicitarios o de carácter político.</a:t>
              </a:r>
              <a:endParaRPr lang="es-CO" sz="16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34033C-147A-43DE-859F-19C6DDC4E04E}"/>
              </a:ext>
            </a:extLst>
          </p:cNvPr>
          <p:cNvGrpSpPr/>
          <p:nvPr/>
        </p:nvGrpSpPr>
        <p:grpSpPr>
          <a:xfrm>
            <a:off x="2999144" y="1213532"/>
            <a:ext cx="3270844" cy="5319161"/>
            <a:chOff x="3130077" y="1108012"/>
            <a:chExt cx="3270844" cy="531916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E7F04E6-CBB4-415D-BFFA-2020F4F6E386}"/>
                </a:ext>
              </a:extLst>
            </p:cNvPr>
            <p:cNvSpPr/>
            <p:nvPr/>
          </p:nvSpPr>
          <p:spPr>
            <a:xfrm>
              <a:off x="3130077" y="1114497"/>
              <a:ext cx="3009399" cy="531267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69900" dist="38100" algn="l" rotWithShape="0">
                <a:prstClr val="black">
                  <a:alpha val="40000"/>
                </a:prstClr>
              </a:outerShdw>
              <a:reflection blurRad="6350" stA="50000" endA="275" endPos="40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C567C8C-506F-4570-8942-4D18454A1A0E}"/>
                </a:ext>
              </a:extLst>
            </p:cNvPr>
            <p:cNvGrpSpPr/>
            <p:nvPr/>
          </p:nvGrpSpPr>
          <p:grpSpPr>
            <a:xfrm>
              <a:off x="5120864" y="1108012"/>
              <a:ext cx="1280057" cy="1010422"/>
              <a:chOff x="5106576" y="1279468"/>
              <a:chExt cx="1280057" cy="1010422"/>
            </a:xfrm>
          </p:grpSpPr>
          <p:sp>
            <p:nvSpPr>
              <p:cNvPr id="20" name="Triángulo isósceles 19">
                <a:extLst>
                  <a:ext uri="{FF2B5EF4-FFF2-40B4-BE49-F238E27FC236}">
                    <a16:creationId xmlns:a16="http://schemas.microsoft.com/office/drawing/2014/main" id="{A884E7A6-C074-4F7F-9424-368FA72224D8}"/>
                  </a:ext>
                </a:extLst>
              </p:cNvPr>
              <p:cNvSpPr/>
              <p:nvPr/>
            </p:nvSpPr>
            <p:spPr>
              <a:xfrm rot="5400000" flipH="1">
                <a:off x="6187156" y="1226945"/>
                <a:ext cx="146953" cy="252000"/>
              </a:xfrm>
              <a:prstGeom prst="triangle">
                <a:avLst/>
              </a:prstGeom>
              <a:solidFill>
                <a:srgbClr val="004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417F75E9-7DF0-44C2-8A04-7FE4CB75EEAE}"/>
                  </a:ext>
                </a:extLst>
              </p:cNvPr>
              <p:cNvSpPr/>
              <p:nvPr/>
            </p:nvSpPr>
            <p:spPr>
              <a:xfrm rot="16200000">
                <a:off x="5310047" y="1151060"/>
                <a:ext cx="856576" cy="1263517"/>
              </a:xfrm>
              <a:prstGeom prst="triangle">
                <a:avLst/>
              </a:prstGeom>
              <a:gradFill flip="none" rotWithShape="1">
                <a:gsLst>
                  <a:gs pos="97000">
                    <a:srgbClr val="008000"/>
                  </a:gs>
                  <a:gs pos="0">
                    <a:srgbClr val="008000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2" name="Triángulo isósceles 21">
                <a:extLst>
                  <a:ext uri="{FF2B5EF4-FFF2-40B4-BE49-F238E27FC236}">
                    <a16:creationId xmlns:a16="http://schemas.microsoft.com/office/drawing/2014/main" id="{E6295CB3-14EB-448B-BAF6-0C0DEBBCD506}"/>
                  </a:ext>
                </a:extLst>
              </p:cNvPr>
              <p:cNvSpPr/>
              <p:nvPr/>
            </p:nvSpPr>
            <p:spPr>
              <a:xfrm rot="5400000" flipH="1">
                <a:off x="6187156" y="2090414"/>
                <a:ext cx="146953" cy="252000"/>
              </a:xfrm>
              <a:prstGeom prst="triangle">
                <a:avLst/>
              </a:prstGeom>
              <a:solidFill>
                <a:srgbClr val="004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7049247-A914-417D-9E2D-7548DDE7BD4C}"/>
                </a:ext>
              </a:extLst>
            </p:cNvPr>
            <p:cNvSpPr txBox="1"/>
            <p:nvPr/>
          </p:nvSpPr>
          <p:spPr>
            <a:xfrm>
              <a:off x="3367369" y="1179301"/>
              <a:ext cx="2230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/>
                <a:t>PASEO MILLONARIO  </a:t>
              </a:r>
              <a:endParaRPr lang="es-CO" sz="2400" b="1" dirty="0"/>
            </a:p>
          </p:txBody>
        </p:sp>
        <p:sp>
          <p:nvSpPr>
            <p:cNvPr id="18" name="Anillo 50">
              <a:extLst>
                <a:ext uri="{FF2B5EF4-FFF2-40B4-BE49-F238E27FC236}">
                  <a16:creationId xmlns:a16="http://schemas.microsoft.com/office/drawing/2014/main" id="{9E33A082-E8A1-4D8B-B561-305DF3DE44E4}"/>
                </a:ext>
              </a:extLst>
            </p:cNvPr>
            <p:cNvSpPr/>
            <p:nvPr/>
          </p:nvSpPr>
          <p:spPr>
            <a:xfrm>
              <a:off x="5832030" y="1336050"/>
              <a:ext cx="504000" cy="504000"/>
            </a:xfrm>
            <a:prstGeom prst="donut">
              <a:avLst>
                <a:gd name="adj" fmla="val 15947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2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0A3E9E0-D583-46E1-9A3B-66F983354F5F}"/>
                </a:ext>
              </a:extLst>
            </p:cNvPr>
            <p:cNvSpPr/>
            <p:nvPr/>
          </p:nvSpPr>
          <p:spPr>
            <a:xfrm>
              <a:off x="3180246" y="2692262"/>
              <a:ext cx="299938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Se denominó paseo millonario porque viajan con la víctima por toda la ciudad mientras la hurtan y golpean. La finalidad de esta modalidad de secuestro es la extorsión y el hurto. </a:t>
              </a:r>
              <a:endParaRPr lang="es-CO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3FD67FA-867E-40FA-BF78-4C69DBAD2DE4}"/>
              </a:ext>
            </a:extLst>
          </p:cNvPr>
          <p:cNvGrpSpPr/>
          <p:nvPr/>
        </p:nvGrpSpPr>
        <p:grpSpPr>
          <a:xfrm>
            <a:off x="6143987" y="1124102"/>
            <a:ext cx="3158384" cy="5326294"/>
            <a:chOff x="6151171" y="1067272"/>
            <a:chExt cx="3158384" cy="5326294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1F3C457-57BC-4504-BCF4-FCEF383F10C2}"/>
                </a:ext>
              </a:extLst>
            </p:cNvPr>
            <p:cNvSpPr/>
            <p:nvPr/>
          </p:nvSpPr>
          <p:spPr>
            <a:xfrm>
              <a:off x="6151171" y="1080890"/>
              <a:ext cx="2906384" cy="531267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69900" dist="38100" algn="l" rotWithShape="0">
                <a:prstClr val="black">
                  <a:alpha val="40000"/>
                </a:prstClr>
              </a:outerShdw>
              <a:reflection blurRad="6350" stA="50000" endA="275" endPos="40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7706895-D467-4350-B5C9-420C6E98F5FE}"/>
                </a:ext>
              </a:extLst>
            </p:cNvPr>
            <p:cNvGrpSpPr/>
            <p:nvPr/>
          </p:nvGrpSpPr>
          <p:grpSpPr>
            <a:xfrm>
              <a:off x="8029498" y="1067272"/>
              <a:ext cx="1280057" cy="1036173"/>
              <a:chOff x="8029498" y="1238728"/>
              <a:chExt cx="1280057" cy="1036173"/>
            </a:xfrm>
          </p:grpSpPr>
          <p:sp>
            <p:nvSpPr>
              <p:cNvPr id="29" name="Triángulo isósceles 28">
                <a:extLst>
                  <a:ext uri="{FF2B5EF4-FFF2-40B4-BE49-F238E27FC236}">
                    <a16:creationId xmlns:a16="http://schemas.microsoft.com/office/drawing/2014/main" id="{DD4D55D5-4688-4FEF-8828-0751280F2F8B}"/>
                  </a:ext>
                </a:extLst>
              </p:cNvPr>
              <p:cNvSpPr/>
              <p:nvPr/>
            </p:nvSpPr>
            <p:spPr>
              <a:xfrm rot="5400000" flipH="1">
                <a:off x="9107116" y="1189167"/>
                <a:ext cx="152878" cy="252000"/>
              </a:xfrm>
              <a:prstGeom prst="triangle">
                <a:avLst/>
              </a:prstGeom>
              <a:solidFill>
                <a:srgbClr val="A82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2AD3CA8D-F880-44E2-9BC6-E802D878F84B}"/>
                  </a:ext>
                </a:extLst>
              </p:cNvPr>
              <p:cNvSpPr/>
              <p:nvPr/>
            </p:nvSpPr>
            <p:spPr>
              <a:xfrm rot="16200000">
                <a:off x="8215700" y="1130615"/>
                <a:ext cx="891113" cy="1263517"/>
              </a:xfrm>
              <a:prstGeom prst="triangle">
                <a:avLst/>
              </a:prstGeom>
              <a:solidFill>
                <a:srgbClr val="CC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1" name="Triángulo isósceles 30">
                <a:extLst>
                  <a:ext uri="{FF2B5EF4-FFF2-40B4-BE49-F238E27FC236}">
                    <a16:creationId xmlns:a16="http://schemas.microsoft.com/office/drawing/2014/main" id="{BE0F0412-FA00-458A-BCAE-DAC937885951}"/>
                  </a:ext>
                </a:extLst>
              </p:cNvPr>
              <p:cNvSpPr/>
              <p:nvPr/>
            </p:nvSpPr>
            <p:spPr>
              <a:xfrm rot="5400000" flipH="1">
                <a:off x="9107116" y="2072462"/>
                <a:ext cx="152878" cy="252000"/>
              </a:xfrm>
              <a:prstGeom prst="triangle">
                <a:avLst/>
              </a:prstGeom>
              <a:solidFill>
                <a:srgbClr val="A82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FFF036E8-F7C1-422D-8AF3-76A821750765}"/>
                </a:ext>
              </a:extLst>
            </p:cNvPr>
            <p:cNvSpPr txBox="1"/>
            <p:nvPr/>
          </p:nvSpPr>
          <p:spPr>
            <a:xfrm>
              <a:off x="6594171" y="1174875"/>
              <a:ext cx="20086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/>
                <a:t>USO ARBITRARIO DE PATRIA POTESTAD </a:t>
              </a:r>
              <a:endParaRPr lang="es-CO" dirty="0"/>
            </a:p>
          </p:txBody>
        </p:sp>
        <p:sp>
          <p:nvSpPr>
            <p:cNvPr id="27" name="Anillo 51">
              <a:extLst>
                <a:ext uri="{FF2B5EF4-FFF2-40B4-BE49-F238E27FC236}">
                  <a16:creationId xmlns:a16="http://schemas.microsoft.com/office/drawing/2014/main" id="{DE299CDA-C634-4066-A788-11EE98AFED40}"/>
                </a:ext>
              </a:extLst>
            </p:cNvPr>
            <p:cNvSpPr/>
            <p:nvPr/>
          </p:nvSpPr>
          <p:spPr>
            <a:xfrm>
              <a:off x="8725248" y="1336050"/>
              <a:ext cx="504000" cy="504000"/>
            </a:xfrm>
            <a:prstGeom prst="donut">
              <a:avLst>
                <a:gd name="adj" fmla="val 15947"/>
              </a:avLst>
            </a:prstGeom>
            <a:solidFill>
              <a:schemeClr val="bg1"/>
            </a:solidFill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3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F4A1929-55B9-4A84-836A-B82CC17F004B}"/>
                </a:ext>
              </a:extLst>
            </p:cNvPr>
            <p:cNvSpPr/>
            <p:nvPr/>
          </p:nvSpPr>
          <p:spPr>
            <a:xfrm>
              <a:off x="6302575" y="2224537"/>
              <a:ext cx="2674673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2000" b="1" dirty="0">
                  <a:solidFill>
                    <a:srgbClr val="CC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Artículo 230-A. Ejercicio Arbitrario de La Custodia De Hijo Menor De Edad</a:t>
              </a:r>
            </a:p>
            <a:p>
              <a:pPr algn="just"/>
              <a:endParaRPr lang="es-CO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algn="just"/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El padre que arrebate, sustraiga, retenga u oculte a uno de sus hijos menores sobre quienes ejerce la patria potestad con el fin de privar al otro padre del derecho de custodia y cuidado personal</a:t>
              </a:r>
              <a:endParaRPr lang="es-CO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88BCBEE-3995-45C7-80BE-CD51C6CCC0BD}"/>
              </a:ext>
            </a:extLst>
          </p:cNvPr>
          <p:cNvGrpSpPr/>
          <p:nvPr/>
        </p:nvGrpSpPr>
        <p:grpSpPr>
          <a:xfrm>
            <a:off x="9023289" y="1124102"/>
            <a:ext cx="3174922" cy="5312676"/>
            <a:chOff x="9057554" y="1081560"/>
            <a:chExt cx="3174922" cy="5312676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414B5FD-8254-422B-B0F4-89DF4A9F85CB}"/>
                </a:ext>
              </a:extLst>
            </p:cNvPr>
            <p:cNvSpPr/>
            <p:nvPr/>
          </p:nvSpPr>
          <p:spPr>
            <a:xfrm>
              <a:off x="9057554" y="1081560"/>
              <a:ext cx="2924123" cy="531267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69900" dist="38100" algn="l" rotWithShape="0">
                <a:prstClr val="black">
                  <a:alpha val="40000"/>
                </a:prstClr>
              </a:outerShdw>
              <a:reflection blurRad="6350" stA="50000" endA="275" endPos="40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BA7B407F-F743-42FA-8A52-90030FACECEC}"/>
                </a:ext>
              </a:extLst>
            </p:cNvPr>
            <p:cNvGrpSpPr/>
            <p:nvPr/>
          </p:nvGrpSpPr>
          <p:grpSpPr>
            <a:xfrm>
              <a:off x="10952419" y="1120722"/>
              <a:ext cx="1280057" cy="900762"/>
              <a:chOff x="10952419" y="1292178"/>
              <a:chExt cx="1280057" cy="900762"/>
            </a:xfrm>
          </p:grpSpPr>
          <p:sp>
            <p:nvSpPr>
              <p:cNvPr id="38" name="Triángulo isósceles 37">
                <a:extLst>
                  <a:ext uri="{FF2B5EF4-FFF2-40B4-BE49-F238E27FC236}">
                    <a16:creationId xmlns:a16="http://schemas.microsoft.com/office/drawing/2014/main" id="{45D0F06F-F4F5-40E8-B2EB-D07BBC24A111}"/>
                  </a:ext>
                </a:extLst>
              </p:cNvPr>
              <p:cNvSpPr/>
              <p:nvPr/>
            </p:nvSpPr>
            <p:spPr>
              <a:xfrm rot="5400000" flipH="1">
                <a:off x="12038794" y="1233860"/>
                <a:ext cx="135364" cy="252000"/>
              </a:xfrm>
              <a:prstGeom prst="triangle">
                <a:avLst/>
              </a:prstGeom>
              <a:solidFill>
                <a:srgbClr val="A29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Triángulo isósceles 38">
                <a:extLst>
                  <a:ext uri="{FF2B5EF4-FFF2-40B4-BE49-F238E27FC236}">
                    <a16:creationId xmlns:a16="http://schemas.microsoft.com/office/drawing/2014/main" id="{DE69CC92-9BD2-48BB-859D-4578928D9322}"/>
                  </a:ext>
                </a:extLst>
              </p:cNvPr>
              <p:cNvSpPr/>
              <p:nvPr/>
            </p:nvSpPr>
            <p:spPr>
              <a:xfrm rot="16200000">
                <a:off x="11189664" y="1109086"/>
                <a:ext cx="789027" cy="1263517"/>
              </a:xfrm>
              <a:prstGeom prst="triangle">
                <a:avLst/>
              </a:prstGeom>
              <a:solidFill>
                <a:srgbClr val="CDC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0" name="Triángulo isósceles 39">
                <a:extLst>
                  <a:ext uri="{FF2B5EF4-FFF2-40B4-BE49-F238E27FC236}">
                    <a16:creationId xmlns:a16="http://schemas.microsoft.com/office/drawing/2014/main" id="{C48024ED-2FC3-4D02-8A88-34898CFF89F7}"/>
                  </a:ext>
                </a:extLst>
              </p:cNvPr>
              <p:cNvSpPr/>
              <p:nvPr/>
            </p:nvSpPr>
            <p:spPr>
              <a:xfrm rot="5400000" flipH="1">
                <a:off x="12038794" y="1999258"/>
                <a:ext cx="135364" cy="252000"/>
              </a:xfrm>
              <a:prstGeom prst="triangle">
                <a:avLst/>
              </a:prstGeom>
              <a:solidFill>
                <a:srgbClr val="A29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89BD8EC-5B3D-4D20-9859-AC262F758ACE}"/>
                </a:ext>
              </a:extLst>
            </p:cNvPr>
            <p:cNvSpPr/>
            <p:nvPr/>
          </p:nvSpPr>
          <p:spPr>
            <a:xfrm>
              <a:off x="9421007" y="1239789"/>
              <a:ext cx="17380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es-MX" b="1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DESAPARICIÓN FORZADA</a:t>
              </a:r>
              <a:endParaRPr lang="es-CO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nillo 52">
              <a:extLst>
                <a:ext uri="{FF2B5EF4-FFF2-40B4-BE49-F238E27FC236}">
                  <a16:creationId xmlns:a16="http://schemas.microsoft.com/office/drawing/2014/main" id="{253F9B09-4044-492F-A9F5-C2DBD7BE3739}"/>
                </a:ext>
              </a:extLst>
            </p:cNvPr>
            <p:cNvSpPr/>
            <p:nvPr/>
          </p:nvSpPr>
          <p:spPr>
            <a:xfrm>
              <a:off x="11689947" y="1321172"/>
              <a:ext cx="504000" cy="504000"/>
            </a:xfrm>
            <a:prstGeom prst="donut">
              <a:avLst>
                <a:gd name="adj" fmla="val 15947"/>
              </a:avLst>
            </a:prstGeom>
            <a:solidFill>
              <a:schemeClr val="bg1"/>
            </a:solidFill>
            <a:ln>
              <a:solidFill>
                <a:srgbClr val="CDC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4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2C50331-644F-479A-954C-3FC981CAEA06}"/>
                </a:ext>
              </a:extLst>
            </p:cNvPr>
            <p:cNvSpPr/>
            <p:nvPr/>
          </p:nvSpPr>
          <p:spPr>
            <a:xfrm>
              <a:off x="9197934" y="2086968"/>
              <a:ext cx="2750273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ARTÍCULO 165. </a:t>
              </a:r>
            </a:p>
            <a:p>
              <a:pPr algn="just"/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El particular que perteneciendo a un grupo armado al margen de la ley someta a otra persona a privación de su libertad cualquiera que sea la forma, seguida de su ocultamiento y de la negativa a reconocer dicha privación o de dar información sobre su paradero, sustrayéndola del amparo de la ley.</a:t>
              </a: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3390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4486" y="5348071"/>
            <a:ext cx="45783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165" dirty="0">
                <a:solidFill>
                  <a:srgbClr val="00675F"/>
                </a:solidFill>
                <a:latin typeface="Tahoma"/>
                <a:cs typeface="Tahoma"/>
              </a:rPr>
              <a:t>GRACIAS</a:t>
            </a:r>
            <a:endParaRPr sz="80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14792" y="1592199"/>
            <a:ext cx="4077335" cy="3808095"/>
            <a:chOff x="8114792" y="1592199"/>
            <a:chExt cx="4077335" cy="3808095"/>
          </a:xfrm>
        </p:grpSpPr>
        <p:sp>
          <p:nvSpPr>
            <p:cNvPr id="5" name="object 5"/>
            <p:cNvSpPr/>
            <p:nvPr/>
          </p:nvSpPr>
          <p:spPr>
            <a:xfrm>
              <a:off x="8788019" y="1592199"/>
              <a:ext cx="3241040" cy="3808095"/>
            </a:xfrm>
            <a:custGeom>
              <a:avLst/>
              <a:gdLst/>
              <a:ahLst/>
              <a:cxnLst/>
              <a:rect l="l" t="t" r="r" b="b"/>
              <a:pathLst>
                <a:path w="3241040" h="3808095">
                  <a:moveTo>
                    <a:pt x="1620265" y="0"/>
                  </a:moveTo>
                  <a:lnTo>
                    <a:pt x="1575667" y="707"/>
                  </a:lnTo>
                  <a:lnTo>
                    <a:pt x="1531367" y="2817"/>
                  </a:lnTo>
                  <a:lnTo>
                    <a:pt x="1487379" y="6311"/>
                  </a:lnTo>
                  <a:lnTo>
                    <a:pt x="1443721" y="11172"/>
                  </a:lnTo>
                  <a:lnTo>
                    <a:pt x="1400406" y="17380"/>
                  </a:lnTo>
                  <a:lnTo>
                    <a:pt x="1357451" y="24919"/>
                  </a:lnTo>
                  <a:lnTo>
                    <a:pt x="1314872" y="33769"/>
                  </a:lnTo>
                  <a:lnTo>
                    <a:pt x="1272682" y="43914"/>
                  </a:lnTo>
                  <a:lnTo>
                    <a:pt x="1230899" y="55333"/>
                  </a:lnTo>
                  <a:lnTo>
                    <a:pt x="1189537" y="68010"/>
                  </a:lnTo>
                  <a:lnTo>
                    <a:pt x="1148612" y="81927"/>
                  </a:lnTo>
                  <a:lnTo>
                    <a:pt x="1108139" y="97064"/>
                  </a:lnTo>
                  <a:lnTo>
                    <a:pt x="1068133" y="113404"/>
                  </a:lnTo>
                  <a:lnTo>
                    <a:pt x="1028611" y="130930"/>
                  </a:lnTo>
                  <a:lnTo>
                    <a:pt x="989587" y="149621"/>
                  </a:lnTo>
                  <a:lnTo>
                    <a:pt x="951078" y="169462"/>
                  </a:lnTo>
                  <a:lnTo>
                    <a:pt x="913098" y="190432"/>
                  </a:lnTo>
                  <a:lnTo>
                    <a:pt x="875663" y="212515"/>
                  </a:lnTo>
                  <a:lnTo>
                    <a:pt x="838788" y="235692"/>
                  </a:lnTo>
                  <a:lnTo>
                    <a:pt x="802489" y="259945"/>
                  </a:lnTo>
                  <a:lnTo>
                    <a:pt x="766781" y="285256"/>
                  </a:lnTo>
                  <a:lnTo>
                    <a:pt x="731680" y="311606"/>
                  </a:lnTo>
                  <a:lnTo>
                    <a:pt x="697201" y="338978"/>
                  </a:lnTo>
                  <a:lnTo>
                    <a:pt x="663360" y="367353"/>
                  </a:lnTo>
                  <a:lnTo>
                    <a:pt x="630172" y="396713"/>
                  </a:lnTo>
                  <a:lnTo>
                    <a:pt x="597652" y="427040"/>
                  </a:lnTo>
                  <a:lnTo>
                    <a:pt x="565816" y="458316"/>
                  </a:lnTo>
                  <a:lnTo>
                    <a:pt x="534680" y="490523"/>
                  </a:lnTo>
                  <a:lnTo>
                    <a:pt x="504258" y="523643"/>
                  </a:lnTo>
                  <a:lnTo>
                    <a:pt x="474567" y="557656"/>
                  </a:lnTo>
                  <a:lnTo>
                    <a:pt x="445621" y="592547"/>
                  </a:lnTo>
                  <a:lnTo>
                    <a:pt x="417436" y="628295"/>
                  </a:lnTo>
                  <a:lnTo>
                    <a:pt x="390029" y="664883"/>
                  </a:lnTo>
                  <a:lnTo>
                    <a:pt x="363413" y="702294"/>
                  </a:lnTo>
                  <a:lnTo>
                    <a:pt x="337604" y="740508"/>
                  </a:lnTo>
                  <a:lnTo>
                    <a:pt x="312619" y="779507"/>
                  </a:lnTo>
                  <a:lnTo>
                    <a:pt x="288471" y="819274"/>
                  </a:lnTo>
                  <a:lnTo>
                    <a:pt x="265178" y="859790"/>
                  </a:lnTo>
                  <a:lnTo>
                    <a:pt x="242754" y="901038"/>
                  </a:lnTo>
                  <a:lnTo>
                    <a:pt x="221215" y="942998"/>
                  </a:lnTo>
                  <a:lnTo>
                    <a:pt x="200575" y="985653"/>
                  </a:lnTo>
                  <a:lnTo>
                    <a:pt x="180852" y="1028985"/>
                  </a:lnTo>
                  <a:lnTo>
                    <a:pt x="162059" y="1072975"/>
                  </a:lnTo>
                  <a:lnTo>
                    <a:pt x="144213" y="1117606"/>
                  </a:lnTo>
                  <a:lnTo>
                    <a:pt x="127329" y="1162859"/>
                  </a:lnTo>
                  <a:lnTo>
                    <a:pt x="111422" y="1208716"/>
                  </a:lnTo>
                  <a:lnTo>
                    <a:pt x="96508" y="1255159"/>
                  </a:lnTo>
                  <a:lnTo>
                    <a:pt x="82602" y="1302170"/>
                  </a:lnTo>
                  <a:lnTo>
                    <a:pt x="69720" y="1349731"/>
                  </a:lnTo>
                  <a:lnTo>
                    <a:pt x="57877" y="1397823"/>
                  </a:lnTo>
                  <a:lnTo>
                    <a:pt x="47089" y="1446428"/>
                  </a:lnTo>
                  <a:lnTo>
                    <a:pt x="37371" y="1495529"/>
                  </a:lnTo>
                  <a:lnTo>
                    <a:pt x="28738" y="1545106"/>
                  </a:lnTo>
                  <a:lnTo>
                    <a:pt x="21206" y="1595143"/>
                  </a:lnTo>
                  <a:lnTo>
                    <a:pt x="14791" y="1645620"/>
                  </a:lnTo>
                  <a:lnTo>
                    <a:pt x="9507" y="1696520"/>
                  </a:lnTo>
                  <a:lnTo>
                    <a:pt x="5371" y="1747825"/>
                  </a:lnTo>
                  <a:lnTo>
                    <a:pt x="2397" y="1799515"/>
                  </a:lnTo>
                  <a:lnTo>
                    <a:pt x="601" y="1851574"/>
                  </a:lnTo>
                  <a:lnTo>
                    <a:pt x="0" y="1903984"/>
                  </a:lnTo>
                  <a:lnTo>
                    <a:pt x="601" y="1956393"/>
                  </a:lnTo>
                  <a:lnTo>
                    <a:pt x="2397" y="2008452"/>
                  </a:lnTo>
                  <a:lnTo>
                    <a:pt x="5371" y="2060142"/>
                  </a:lnTo>
                  <a:lnTo>
                    <a:pt x="9507" y="2111447"/>
                  </a:lnTo>
                  <a:lnTo>
                    <a:pt x="14791" y="2162347"/>
                  </a:lnTo>
                  <a:lnTo>
                    <a:pt x="21206" y="2212824"/>
                  </a:lnTo>
                  <a:lnTo>
                    <a:pt x="28738" y="2262861"/>
                  </a:lnTo>
                  <a:lnTo>
                    <a:pt x="37371" y="2312438"/>
                  </a:lnTo>
                  <a:lnTo>
                    <a:pt x="47089" y="2361539"/>
                  </a:lnTo>
                  <a:lnTo>
                    <a:pt x="57877" y="2410144"/>
                  </a:lnTo>
                  <a:lnTo>
                    <a:pt x="69720" y="2458236"/>
                  </a:lnTo>
                  <a:lnTo>
                    <a:pt x="82602" y="2505797"/>
                  </a:lnTo>
                  <a:lnTo>
                    <a:pt x="96508" y="2552808"/>
                  </a:lnTo>
                  <a:lnTo>
                    <a:pt x="111422" y="2599251"/>
                  </a:lnTo>
                  <a:lnTo>
                    <a:pt x="127329" y="2645108"/>
                  </a:lnTo>
                  <a:lnTo>
                    <a:pt x="144213" y="2690361"/>
                  </a:lnTo>
                  <a:lnTo>
                    <a:pt x="162059" y="2734992"/>
                  </a:lnTo>
                  <a:lnTo>
                    <a:pt x="180852" y="2778982"/>
                  </a:lnTo>
                  <a:lnTo>
                    <a:pt x="200575" y="2822314"/>
                  </a:lnTo>
                  <a:lnTo>
                    <a:pt x="221215" y="2864969"/>
                  </a:lnTo>
                  <a:lnTo>
                    <a:pt x="242754" y="2906929"/>
                  </a:lnTo>
                  <a:lnTo>
                    <a:pt x="265178" y="2948177"/>
                  </a:lnTo>
                  <a:lnTo>
                    <a:pt x="288471" y="2988693"/>
                  </a:lnTo>
                  <a:lnTo>
                    <a:pt x="312619" y="3028460"/>
                  </a:lnTo>
                  <a:lnTo>
                    <a:pt x="337604" y="3067459"/>
                  </a:lnTo>
                  <a:lnTo>
                    <a:pt x="363413" y="3105673"/>
                  </a:lnTo>
                  <a:lnTo>
                    <a:pt x="390029" y="3143084"/>
                  </a:lnTo>
                  <a:lnTo>
                    <a:pt x="417436" y="3179672"/>
                  </a:lnTo>
                  <a:lnTo>
                    <a:pt x="445621" y="3215420"/>
                  </a:lnTo>
                  <a:lnTo>
                    <a:pt x="474567" y="3250310"/>
                  </a:lnTo>
                  <a:lnTo>
                    <a:pt x="504258" y="3284324"/>
                  </a:lnTo>
                  <a:lnTo>
                    <a:pt x="534680" y="3317444"/>
                  </a:lnTo>
                  <a:lnTo>
                    <a:pt x="565816" y="3349651"/>
                  </a:lnTo>
                  <a:lnTo>
                    <a:pt x="597652" y="3380927"/>
                  </a:lnTo>
                  <a:lnTo>
                    <a:pt x="630172" y="3411254"/>
                  </a:lnTo>
                  <a:lnTo>
                    <a:pt x="663360" y="3440614"/>
                  </a:lnTo>
                  <a:lnTo>
                    <a:pt x="697201" y="3468989"/>
                  </a:lnTo>
                  <a:lnTo>
                    <a:pt x="731680" y="3496361"/>
                  </a:lnTo>
                  <a:lnTo>
                    <a:pt x="766781" y="3522711"/>
                  </a:lnTo>
                  <a:lnTo>
                    <a:pt x="802489" y="3548022"/>
                  </a:lnTo>
                  <a:lnTo>
                    <a:pt x="838788" y="3572275"/>
                  </a:lnTo>
                  <a:lnTo>
                    <a:pt x="875663" y="3595452"/>
                  </a:lnTo>
                  <a:lnTo>
                    <a:pt x="913098" y="3617535"/>
                  </a:lnTo>
                  <a:lnTo>
                    <a:pt x="951078" y="3638505"/>
                  </a:lnTo>
                  <a:lnTo>
                    <a:pt x="989587" y="3658346"/>
                  </a:lnTo>
                  <a:lnTo>
                    <a:pt x="1028611" y="3677037"/>
                  </a:lnTo>
                  <a:lnTo>
                    <a:pt x="1068133" y="3694563"/>
                  </a:lnTo>
                  <a:lnTo>
                    <a:pt x="1108139" y="3710903"/>
                  </a:lnTo>
                  <a:lnTo>
                    <a:pt x="1148612" y="3726040"/>
                  </a:lnTo>
                  <a:lnTo>
                    <a:pt x="1189537" y="3739957"/>
                  </a:lnTo>
                  <a:lnTo>
                    <a:pt x="1230899" y="3752634"/>
                  </a:lnTo>
                  <a:lnTo>
                    <a:pt x="1272682" y="3764053"/>
                  </a:lnTo>
                  <a:lnTo>
                    <a:pt x="1314872" y="3774198"/>
                  </a:lnTo>
                  <a:lnTo>
                    <a:pt x="1357451" y="3783048"/>
                  </a:lnTo>
                  <a:lnTo>
                    <a:pt x="1400406" y="3790587"/>
                  </a:lnTo>
                  <a:lnTo>
                    <a:pt x="1443721" y="3796795"/>
                  </a:lnTo>
                  <a:lnTo>
                    <a:pt x="1487379" y="3801656"/>
                  </a:lnTo>
                  <a:lnTo>
                    <a:pt x="1531367" y="3805150"/>
                  </a:lnTo>
                  <a:lnTo>
                    <a:pt x="1575667" y="3807260"/>
                  </a:lnTo>
                  <a:lnTo>
                    <a:pt x="1620265" y="3807967"/>
                  </a:lnTo>
                  <a:lnTo>
                    <a:pt x="1664864" y="3807260"/>
                  </a:lnTo>
                  <a:lnTo>
                    <a:pt x="1709164" y="3805150"/>
                  </a:lnTo>
                  <a:lnTo>
                    <a:pt x="1753152" y="3801656"/>
                  </a:lnTo>
                  <a:lnTo>
                    <a:pt x="1796810" y="3796795"/>
                  </a:lnTo>
                  <a:lnTo>
                    <a:pt x="1840125" y="3790587"/>
                  </a:lnTo>
                  <a:lnTo>
                    <a:pt x="1883080" y="3783048"/>
                  </a:lnTo>
                  <a:lnTo>
                    <a:pt x="1925659" y="3774198"/>
                  </a:lnTo>
                  <a:lnTo>
                    <a:pt x="1967849" y="3764053"/>
                  </a:lnTo>
                  <a:lnTo>
                    <a:pt x="2009632" y="3752634"/>
                  </a:lnTo>
                  <a:lnTo>
                    <a:pt x="2050994" y="3739957"/>
                  </a:lnTo>
                  <a:lnTo>
                    <a:pt x="2091919" y="3726040"/>
                  </a:lnTo>
                  <a:lnTo>
                    <a:pt x="2132392" y="3710903"/>
                  </a:lnTo>
                  <a:lnTo>
                    <a:pt x="2172398" y="3694563"/>
                  </a:lnTo>
                  <a:lnTo>
                    <a:pt x="2211920" y="3677037"/>
                  </a:lnTo>
                  <a:lnTo>
                    <a:pt x="2250944" y="3658346"/>
                  </a:lnTo>
                  <a:lnTo>
                    <a:pt x="2289453" y="3638505"/>
                  </a:lnTo>
                  <a:lnTo>
                    <a:pt x="2327433" y="3617535"/>
                  </a:lnTo>
                  <a:lnTo>
                    <a:pt x="2364868" y="3595452"/>
                  </a:lnTo>
                  <a:lnTo>
                    <a:pt x="2401743" y="3572275"/>
                  </a:lnTo>
                  <a:lnTo>
                    <a:pt x="2438042" y="3548022"/>
                  </a:lnTo>
                  <a:lnTo>
                    <a:pt x="2473750" y="3522711"/>
                  </a:lnTo>
                  <a:lnTo>
                    <a:pt x="2508851" y="3496361"/>
                  </a:lnTo>
                  <a:lnTo>
                    <a:pt x="2543330" y="3468989"/>
                  </a:lnTo>
                  <a:lnTo>
                    <a:pt x="2577171" y="3440614"/>
                  </a:lnTo>
                  <a:lnTo>
                    <a:pt x="2610359" y="3411254"/>
                  </a:lnTo>
                  <a:lnTo>
                    <a:pt x="2642879" y="3380927"/>
                  </a:lnTo>
                  <a:lnTo>
                    <a:pt x="2674715" y="3349651"/>
                  </a:lnTo>
                  <a:lnTo>
                    <a:pt x="2705851" y="3317444"/>
                  </a:lnTo>
                  <a:lnTo>
                    <a:pt x="2736273" y="3284324"/>
                  </a:lnTo>
                  <a:lnTo>
                    <a:pt x="2765964" y="3250310"/>
                  </a:lnTo>
                  <a:lnTo>
                    <a:pt x="2794910" y="3215420"/>
                  </a:lnTo>
                  <a:lnTo>
                    <a:pt x="2823095" y="3179672"/>
                  </a:lnTo>
                  <a:lnTo>
                    <a:pt x="2850502" y="3143084"/>
                  </a:lnTo>
                  <a:lnTo>
                    <a:pt x="2877118" y="3105673"/>
                  </a:lnTo>
                  <a:lnTo>
                    <a:pt x="2902927" y="3067459"/>
                  </a:lnTo>
                  <a:lnTo>
                    <a:pt x="2927912" y="3028460"/>
                  </a:lnTo>
                  <a:lnTo>
                    <a:pt x="2952060" y="2988693"/>
                  </a:lnTo>
                  <a:lnTo>
                    <a:pt x="2975353" y="2948177"/>
                  </a:lnTo>
                  <a:lnTo>
                    <a:pt x="2997777" y="2906929"/>
                  </a:lnTo>
                  <a:lnTo>
                    <a:pt x="3019316" y="2864969"/>
                  </a:lnTo>
                  <a:lnTo>
                    <a:pt x="3039956" y="2822314"/>
                  </a:lnTo>
                  <a:lnTo>
                    <a:pt x="3059679" y="2778982"/>
                  </a:lnTo>
                  <a:lnTo>
                    <a:pt x="3078472" y="2734992"/>
                  </a:lnTo>
                  <a:lnTo>
                    <a:pt x="3096318" y="2690361"/>
                  </a:lnTo>
                  <a:lnTo>
                    <a:pt x="3113202" y="2645108"/>
                  </a:lnTo>
                  <a:lnTo>
                    <a:pt x="3129109" y="2599251"/>
                  </a:lnTo>
                  <a:lnTo>
                    <a:pt x="3144023" y="2552808"/>
                  </a:lnTo>
                  <a:lnTo>
                    <a:pt x="3157929" y="2505797"/>
                  </a:lnTo>
                  <a:lnTo>
                    <a:pt x="3170811" y="2458236"/>
                  </a:lnTo>
                  <a:lnTo>
                    <a:pt x="3182654" y="2410144"/>
                  </a:lnTo>
                  <a:lnTo>
                    <a:pt x="3193442" y="2361539"/>
                  </a:lnTo>
                  <a:lnTo>
                    <a:pt x="3203160" y="2312438"/>
                  </a:lnTo>
                  <a:lnTo>
                    <a:pt x="3211793" y="2262861"/>
                  </a:lnTo>
                  <a:lnTo>
                    <a:pt x="3219325" y="2212824"/>
                  </a:lnTo>
                  <a:lnTo>
                    <a:pt x="3225740" y="2162347"/>
                  </a:lnTo>
                  <a:lnTo>
                    <a:pt x="3231024" y="2111447"/>
                  </a:lnTo>
                  <a:lnTo>
                    <a:pt x="3235160" y="2060142"/>
                  </a:lnTo>
                  <a:lnTo>
                    <a:pt x="3238134" y="2008452"/>
                  </a:lnTo>
                  <a:lnTo>
                    <a:pt x="3239930" y="1956393"/>
                  </a:lnTo>
                  <a:lnTo>
                    <a:pt x="3240531" y="1903984"/>
                  </a:lnTo>
                  <a:lnTo>
                    <a:pt x="3239930" y="1851574"/>
                  </a:lnTo>
                  <a:lnTo>
                    <a:pt x="3238134" y="1799515"/>
                  </a:lnTo>
                  <a:lnTo>
                    <a:pt x="3235160" y="1747825"/>
                  </a:lnTo>
                  <a:lnTo>
                    <a:pt x="3231024" y="1696520"/>
                  </a:lnTo>
                  <a:lnTo>
                    <a:pt x="3225740" y="1645620"/>
                  </a:lnTo>
                  <a:lnTo>
                    <a:pt x="3219325" y="1595143"/>
                  </a:lnTo>
                  <a:lnTo>
                    <a:pt x="3211793" y="1545106"/>
                  </a:lnTo>
                  <a:lnTo>
                    <a:pt x="3203160" y="1495529"/>
                  </a:lnTo>
                  <a:lnTo>
                    <a:pt x="3193442" y="1446428"/>
                  </a:lnTo>
                  <a:lnTo>
                    <a:pt x="3182654" y="1397823"/>
                  </a:lnTo>
                  <a:lnTo>
                    <a:pt x="3170811" y="1349731"/>
                  </a:lnTo>
                  <a:lnTo>
                    <a:pt x="3157929" y="1302170"/>
                  </a:lnTo>
                  <a:lnTo>
                    <a:pt x="3144023" y="1255159"/>
                  </a:lnTo>
                  <a:lnTo>
                    <a:pt x="3129109" y="1208716"/>
                  </a:lnTo>
                  <a:lnTo>
                    <a:pt x="3113202" y="1162859"/>
                  </a:lnTo>
                  <a:lnTo>
                    <a:pt x="3096318" y="1117606"/>
                  </a:lnTo>
                  <a:lnTo>
                    <a:pt x="3078472" y="1072975"/>
                  </a:lnTo>
                  <a:lnTo>
                    <a:pt x="3059679" y="1028985"/>
                  </a:lnTo>
                  <a:lnTo>
                    <a:pt x="3039956" y="985653"/>
                  </a:lnTo>
                  <a:lnTo>
                    <a:pt x="3019316" y="942998"/>
                  </a:lnTo>
                  <a:lnTo>
                    <a:pt x="2997777" y="901038"/>
                  </a:lnTo>
                  <a:lnTo>
                    <a:pt x="2975353" y="859790"/>
                  </a:lnTo>
                  <a:lnTo>
                    <a:pt x="2952060" y="819274"/>
                  </a:lnTo>
                  <a:lnTo>
                    <a:pt x="2927912" y="779507"/>
                  </a:lnTo>
                  <a:lnTo>
                    <a:pt x="2902927" y="740508"/>
                  </a:lnTo>
                  <a:lnTo>
                    <a:pt x="2877118" y="702294"/>
                  </a:lnTo>
                  <a:lnTo>
                    <a:pt x="2850502" y="664883"/>
                  </a:lnTo>
                  <a:lnTo>
                    <a:pt x="2823095" y="628295"/>
                  </a:lnTo>
                  <a:lnTo>
                    <a:pt x="2794910" y="592547"/>
                  </a:lnTo>
                  <a:lnTo>
                    <a:pt x="2765964" y="557657"/>
                  </a:lnTo>
                  <a:lnTo>
                    <a:pt x="2736273" y="523643"/>
                  </a:lnTo>
                  <a:lnTo>
                    <a:pt x="2705851" y="490523"/>
                  </a:lnTo>
                  <a:lnTo>
                    <a:pt x="2674715" y="458316"/>
                  </a:lnTo>
                  <a:lnTo>
                    <a:pt x="2642879" y="427040"/>
                  </a:lnTo>
                  <a:lnTo>
                    <a:pt x="2610359" y="396713"/>
                  </a:lnTo>
                  <a:lnTo>
                    <a:pt x="2577171" y="367353"/>
                  </a:lnTo>
                  <a:lnTo>
                    <a:pt x="2543330" y="338978"/>
                  </a:lnTo>
                  <a:lnTo>
                    <a:pt x="2508851" y="311606"/>
                  </a:lnTo>
                  <a:lnTo>
                    <a:pt x="2473750" y="285256"/>
                  </a:lnTo>
                  <a:lnTo>
                    <a:pt x="2438042" y="259945"/>
                  </a:lnTo>
                  <a:lnTo>
                    <a:pt x="2401743" y="235692"/>
                  </a:lnTo>
                  <a:lnTo>
                    <a:pt x="2364868" y="212515"/>
                  </a:lnTo>
                  <a:lnTo>
                    <a:pt x="2327433" y="190432"/>
                  </a:lnTo>
                  <a:lnTo>
                    <a:pt x="2289453" y="169462"/>
                  </a:lnTo>
                  <a:lnTo>
                    <a:pt x="2250944" y="149621"/>
                  </a:lnTo>
                  <a:lnTo>
                    <a:pt x="2211920" y="130930"/>
                  </a:lnTo>
                  <a:lnTo>
                    <a:pt x="2172398" y="113404"/>
                  </a:lnTo>
                  <a:lnTo>
                    <a:pt x="2132392" y="97064"/>
                  </a:lnTo>
                  <a:lnTo>
                    <a:pt x="2091919" y="81927"/>
                  </a:lnTo>
                  <a:lnTo>
                    <a:pt x="2050994" y="68010"/>
                  </a:lnTo>
                  <a:lnTo>
                    <a:pt x="2009632" y="55333"/>
                  </a:lnTo>
                  <a:lnTo>
                    <a:pt x="1967849" y="43914"/>
                  </a:lnTo>
                  <a:lnTo>
                    <a:pt x="1925659" y="33769"/>
                  </a:lnTo>
                  <a:lnTo>
                    <a:pt x="1883080" y="24919"/>
                  </a:lnTo>
                  <a:lnTo>
                    <a:pt x="1840125" y="17380"/>
                  </a:lnTo>
                  <a:lnTo>
                    <a:pt x="1796810" y="11172"/>
                  </a:lnTo>
                  <a:lnTo>
                    <a:pt x="1753152" y="6311"/>
                  </a:lnTo>
                  <a:lnTo>
                    <a:pt x="1709164" y="2817"/>
                  </a:lnTo>
                  <a:lnTo>
                    <a:pt x="1664864" y="707"/>
                  </a:lnTo>
                  <a:lnTo>
                    <a:pt x="1620265" y="0"/>
                  </a:lnTo>
                  <a:close/>
                </a:path>
              </a:pathLst>
            </a:custGeom>
            <a:solidFill>
              <a:srgbClr val="EFF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4792" y="1699133"/>
              <a:ext cx="4077207" cy="33063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32975" y="5669381"/>
            <a:ext cx="2034539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333E50"/>
                </a:solidFill>
                <a:latin typeface="Times New Roman"/>
                <a:cs typeface="Times New Roman"/>
              </a:rPr>
              <a:t>Contáctanos </a:t>
            </a:r>
            <a:r>
              <a:rPr sz="1600" b="1" spc="-110" dirty="0">
                <a:solidFill>
                  <a:srgbClr val="333E50"/>
                </a:solidFill>
                <a:latin typeface="Times New Roman"/>
                <a:cs typeface="Times New Roman"/>
              </a:rPr>
              <a:t>@GAULAPoliciaNacional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600" b="1" spc="-105" dirty="0">
                <a:solidFill>
                  <a:srgbClr val="333E50"/>
                </a:solidFill>
                <a:latin typeface="Times New Roman"/>
                <a:cs typeface="Times New Roman"/>
              </a:rPr>
              <a:t>@GAULAPoliciaNacional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31414" y="1376882"/>
            <a:ext cx="6342406" cy="5481116"/>
            <a:chOff x="3546093" y="1211554"/>
            <a:chExt cx="6342406" cy="5481116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132" y="5888735"/>
              <a:ext cx="450367" cy="436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1847" y="6262115"/>
              <a:ext cx="430542" cy="4305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6093" y="1211554"/>
              <a:ext cx="4062095" cy="411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362"/>
            <a:ext cx="12192000" cy="6864984"/>
            <a:chOff x="0" y="-6362"/>
            <a:chExt cx="12192000" cy="68649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524" y="2124456"/>
              <a:ext cx="4248150" cy="3249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24" y="1170432"/>
              <a:ext cx="7323582" cy="56014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2328" y="1171968"/>
              <a:ext cx="4612005" cy="576580"/>
            </a:xfrm>
            <a:custGeom>
              <a:avLst/>
              <a:gdLst/>
              <a:ahLst/>
              <a:cxnLst/>
              <a:rect l="l" t="t" r="r" b="b"/>
              <a:pathLst>
                <a:path w="4612005" h="576580">
                  <a:moveTo>
                    <a:pt x="4611878" y="0"/>
                  </a:moveTo>
                  <a:lnTo>
                    <a:pt x="0" y="0"/>
                  </a:lnTo>
                  <a:lnTo>
                    <a:pt x="0" y="576186"/>
                  </a:lnTo>
                  <a:lnTo>
                    <a:pt x="4611878" y="576186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328" y="1171968"/>
              <a:ext cx="4612005" cy="576580"/>
            </a:xfrm>
            <a:custGeom>
              <a:avLst/>
              <a:gdLst/>
              <a:ahLst/>
              <a:cxnLst/>
              <a:rect l="l" t="t" r="r" b="b"/>
              <a:pathLst>
                <a:path w="4612005" h="576580">
                  <a:moveTo>
                    <a:pt x="0" y="576186"/>
                  </a:moveTo>
                  <a:lnTo>
                    <a:pt x="4611878" y="576186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76186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9406" y="1233043"/>
            <a:ext cx="430847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75"/>
              </a:lnSpc>
              <a:spcBef>
                <a:spcPts val="105"/>
              </a:spcBef>
            </a:pPr>
            <a:r>
              <a:rPr sz="14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REGIONALES</a:t>
            </a:r>
            <a:endParaRPr sz="1400">
              <a:latin typeface="Tahoma"/>
              <a:cs typeface="Tahoma"/>
            </a:endParaRPr>
          </a:p>
          <a:p>
            <a:pPr marR="6350" algn="ctr">
              <a:lnSpc>
                <a:spcPts val="1675"/>
              </a:lnSpc>
            </a:pPr>
            <a:r>
              <a:rPr sz="1400" u="sng" spc="-4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Antisecuestro</a:t>
            </a:r>
            <a:r>
              <a:rPr sz="1400" u="sng" spc="-6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y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Antiextorsión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30394" y="614933"/>
            <a:ext cx="7140575" cy="6010910"/>
            <a:chOff x="4930394" y="614933"/>
            <a:chExt cx="7140575" cy="60109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9091" y="734415"/>
              <a:ext cx="4611878" cy="54434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6416" y="614933"/>
              <a:ext cx="3058286" cy="41680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30394" y="3196589"/>
              <a:ext cx="381000" cy="321310"/>
            </a:xfrm>
            <a:custGeom>
              <a:avLst/>
              <a:gdLst/>
              <a:ahLst/>
              <a:cxnLst/>
              <a:rect l="l" t="t" r="r" b="b"/>
              <a:pathLst>
                <a:path w="381000" h="321310">
                  <a:moveTo>
                    <a:pt x="6350" y="317627"/>
                  </a:moveTo>
                  <a:lnTo>
                    <a:pt x="5410" y="315391"/>
                  </a:lnTo>
                  <a:lnTo>
                    <a:pt x="3175" y="314452"/>
                  </a:lnTo>
                  <a:lnTo>
                    <a:pt x="927" y="315391"/>
                  </a:lnTo>
                  <a:lnTo>
                    <a:pt x="0" y="317627"/>
                  </a:lnTo>
                  <a:lnTo>
                    <a:pt x="927" y="319874"/>
                  </a:lnTo>
                  <a:lnTo>
                    <a:pt x="3175" y="320802"/>
                  </a:lnTo>
                  <a:lnTo>
                    <a:pt x="5410" y="319874"/>
                  </a:lnTo>
                  <a:lnTo>
                    <a:pt x="6350" y="317627"/>
                  </a:lnTo>
                  <a:close/>
                </a:path>
                <a:path w="381000" h="321310">
                  <a:moveTo>
                    <a:pt x="380492" y="3175"/>
                  </a:moveTo>
                  <a:lnTo>
                    <a:pt x="379552" y="939"/>
                  </a:lnTo>
                  <a:lnTo>
                    <a:pt x="377317" y="0"/>
                  </a:lnTo>
                  <a:lnTo>
                    <a:pt x="375069" y="939"/>
                  </a:lnTo>
                  <a:lnTo>
                    <a:pt x="374142" y="3175"/>
                  </a:lnTo>
                  <a:lnTo>
                    <a:pt x="375069" y="5422"/>
                  </a:lnTo>
                  <a:lnTo>
                    <a:pt x="377317" y="6350"/>
                  </a:lnTo>
                  <a:lnTo>
                    <a:pt x="379552" y="5422"/>
                  </a:lnTo>
                  <a:lnTo>
                    <a:pt x="380492" y="317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53990" y="5939688"/>
              <a:ext cx="4727575" cy="672465"/>
            </a:xfrm>
            <a:custGeom>
              <a:avLst/>
              <a:gdLst/>
              <a:ahLst/>
              <a:cxnLst/>
              <a:rect l="l" t="t" r="r" b="b"/>
              <a:pathLst>
                <a:path w="4727575" h="672465">
                  <a:moveTo>
                    <a:pt x="0" y="671842"/>
                  </a:moveTo>
                  <a:lnTo>
                    <a:pt x="4727321" y="671842"/>
                  </a:lnTo>
                  <a:lnTo>
                    <a:pt x="4727321" y="0"/>
                  </a:lnTo>
                  <a:lnTo>
                    <a:pt x="0" y="0"/>
                  </a:lnTo>
                  <a:lnTo>
                    <a:pt x="0" y="671842"/>
                  </a:lnTo>
                  <a:close/>
                </a:path>
              </a:pathLst>
            </a:custGeom>
            <a:ln w="28575">
              <a:solidFill>
                <a:srgbClr val="AAA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80152" y="5698642"/>
            <a:ext cx="913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Convenciones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04910" y="6065316"/>
            <a:ext cx="1595755" cy="5365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900" spc="-10" dirty="0">
                <a:latin typeface="Verdana"/>
                <a:cs typeface="Verdana"/>
              </a:rPr>
              <a:t>GAULA</a:t>
            </a:r>
            <a:endParaRPr sz="900">
              <a:latin typeface="Verdana"/>
              <a:cs typeface="Verdana"/>
            </a:endParaRPr>
          </a:p>
          <a:p>
            <a:pPr marL="13335" marR="5080">
              <a:lnSpc>
                <a:spcPct val="101099"/>
              </a:lnSpc>
              <a:spcBef>
                <a:spcPts val="375"/>
              </a:spcBef>
            </a:pPr>
            <a:r>
              <a:rPr sz="900" spc="-20" dirty="0">
                <a:latin typeface="Verdana"/>
                <a:cs typeface="Verdana"/>
              </a:rPr>
              <a:t>Unidades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Móviles </a:t>
            </a:r>
            <a:r>
              <a:rPr sz="900" spc="-35" dirty="0">
                <a:latin typeface="Verdana"/>
                <a:cs typeface="Verdana"/>
              </a:rPr>
              <a:t>Antisecuestro</a:t>
            </a:r>
            <a:r>
              <a:rPr sz="900" spc="-5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y</a:t>
            </a:r>
            <a:r>
              <a:rPr sz="900" spc="-25" dirty="0">
                <a:latin typeface="Verdana"/>
                <a:cs typeface="Verdana"/>
              </a:rPr>
              <a:t> </a:t>
            </a:r>
            <a:r>
              <a:rPr sz="900" spc="-40" dirty="0">
                <a:latin typeface="Verdana"/>
                <a:cs typeface="Verdana"/>
              </a:rPr>
              <a:t>Antiextorsión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2450" y="6030874"/>
            <a:ext cx="2220595" cy="42925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605"/>
              </a:spcBef>
            </a:pPr>
            <a:r>
              <a:rPr sz="900" spc="-40" dirty="0">
                <a:latin typeface="Verdana"/>
                <a:cs typeface="Verdana"/>
              </a:rPr>
              <a:t>Nivel</a:t>
            </a:r>
            <a:r>
              <a:rPr sz="900" spc="-4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central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900" spc="-25" dirty="0">
                <a:latin typeface="Verdana"/>
                <a:cs typeface="Verdana"/>
              </a:rPr>
              <a:t>Regionales</a:t>
            </a:r>
            <a:r>
              <a:rPr sz="900" spc="-40" dirty="0">
                <a:latin typeface="Verdana"/>
                <a:cs typeface="Verdana"/>
              </a:rPr>
              <a:t> </a:t>
            </a:r>
            <a:r>
              <a:rPr sz="900" spc="-35" dirty="0">
                <a:latin typeface="Verdana"/>
                <a:cs typeface="Verdana"/>
              </a:rPr>
              <a:t>Antisecuestro</a:t>
            </a:r>
            <a:r>
              <a:rPr sz="900" spc="20" dirty="0">
                <a:latin typeface="Verdana"/>
                <a:cs typeface="Verdana"/>
              </a:rPr>
              <a:t> </a:t>
            </a:r>
            <a:r>
              <a:rPr sz="900" spc="-65" dirty="0">
                <a:latin typeface="Verdana"/>
                <a:cs typeface="Verdana"/>
              </a:rPr>
              <a:t>y</a:t>
            </a:r>
            <a:r>
              <a:rPr sz="900" dirty="0">
                <a:latin typeface="Verdana"/>
                <a:cs typeface="Verdana"/>
              </a:rPr>
              <a:t> </a:t>
            </a:r>
            <a:r>
              <a:rPr sz="900" spc="-30" dirty="0">
                <a:latin typeface="Verdana"/>
                <a:cs typeface="Verdana"/>
              </a:rPr>
              <a:t>Antiextorsión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0283" y="1980209"/>
            <a:ext cx="4624705" cy="574040"/>
            <a:chOff x="340283" y="1980209"/>
            <a:chExt cx="4624705" cy="574040"/>
          </a:xfrm>
        </p:grpSpPr>
        <p:sp>
          <p:nvSpPr>
            <p:cNvPr id="17" name="object 17"/>
            <p:cNvSpPr/>
            <p:nvPr/>
          </p:nvSpPr>
          <p:spPr>
            <a:xfrm>
              <a:off x="346633" y="1986559"/>
              <a:ext cx="4612005" cy="561340"/>
            </a:xfrm>
            <a:custGeom>
              <a:avLst/>
              <a:gdLst/>
              <a:ahLst/>
              <a:cxnLst/>
              <a:rect l="l" t="t" r="r" b="b"/>
              <a:pathLst>
                <a:path w="4612005" h="561339">
                  <a:moveTo>
                    <a:pt x="4611878" y="0"/>
                  </a:moveTo>
                  <a:lnTo>
                    <a:pt x="0" y="0"/>
                  </a:lnTo>
                  <a:lnTo>
                    <a:pt x="0" y="561187"/>
                  </a:lnTo>
                  <a:lnTo>
                    <a:pt x="4611878" y="561187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6633" y="1986559"/>
              <a:ext cx="4612005" cy="561340"/>
            </a:xfrm>
            <a:custGeom>
              <a:avLst/>
              <a:gdLst/>
              <a:ahLst/>
              <a:cxnLst/>
              <a:rect l="l" t="t" r="r" b="b"/>
              <a:pathLst>
                <a:path w="4612005" h="561339">
                  <a:moveTo>
                    <a:pt x="0" y="561187"/>
                  </a:moveTo>
                  <a:lnTo>
                    <a:pt x="4611878" y="561187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6118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61820" y="2008124"/>
            <a:ext cx="158051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5"/>
              </a:spcBef>
            </a:pPr>
            <a:r>
              <a:rPr sz="14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GAULA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</a:pPr>
            <a:r>
              <a:rPr sz="1400" u="sng" spc="-9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Territorio</a:t>
            </a:r>
            <a:r>
              <a:rPr sz="1400" u="sng" spc="-8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Nacional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5978" y="2866974"/>
            <a:ext cx="4624705" cy="601345"/>
            <a:chOff x="385978" y="2866974"/>
            <a:chExt cx="4624705" cy="601345"/>
          </a:xfrm>
        </p:grpSpPr>
        <p:sp>
          <p:nvSpPr>
            <p:cNvPr id="21" name="object 21"/>
            <p:cNvSpPr/>
            <p:nvPr/>
          </p:nvSpPr>
          <p:spPr>
            <a:xfrm>
              <a:off x="392328" y="2873324"/>
              <a:ext cx="4612005" cy="588645"/>
            </a:xfrm>
            <a:custGeom>
              <a:avLst/>
              <a:gdLst/>
              <a:ahLst/>
              <a:cxnLst/>
              <a:rect l="l" t="t" r="r" b="b"/>
              <a:pathLst>
                <a:path w="4612005" h="588645">
                  <a:moveTo>
                    <a:pt x="4611878" y="0"/>
                  </a:moveTo>
                  <a:lnTo>
                    <a:pt x="0" y="0"/>
                  </a:lnTo>
                  <a:lnTo>
                    <a:pt x="0" y="588441"/>
                  </a:lnTo>
                  <a:lnTo>
                    <a:pt x="4611878" y="588441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2328" y="2873324"/>
              <a:ext cx="4612005" cy="588645"/>
            </a:xfrm>
            <a:custGeom>
              <a:avLst/>
              <a:gdLst/>
              <a:ahLst/>
              <a:cxnLst/>
              <a:rect l="l" t="t" r="r" b="b"/>
              <a:pathLst>
                <a:path w="4612005" h="588645">
                  <a:moveTo>
                    <a:pt x="0" y="588441"/>
                  </a:moveTo>
                  <a:lnTo>
                    <a:pt x="4611878" y="588441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88441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29588" y="3015488"/>
            <a:ext cx="2336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sng" spc="-17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TERRITORIOS</a:t>
            </a:r>
            <a:r>
              <a:rPr sz="1400" b="1" u="sng" spc="-3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400" b="1" u="sng" spc="-4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FOCALIZADOS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3936" y="3666642"/>
            <a:ext cx="4624705" cy="589915"/>
            <a:chOff x="403936" y="3666642"/>
            <a:chExt cx="4624705" cy="589915"/>
          </a:xfrm>
        </p:grpSpPr>
        <p:sp>
          <p:nvSpPr>
            <p:cNvPr id="25" name="object 25"/>
            <p:cNvSpPr/>
            <p:nvPr/>
          </p:nvSpPr>
          <p:spPr>
            <a:xfrm>
              <a:off x="410286" y="3672992"/>
              <a:ext cx="4612005" cy="577215"/>
            </a:xfrm>
            <a:custGeom>
              <a:avLst/>
              <a:gdLst/>
              <a:ahLst/>
              <a:cxnLst/>
              <a:rect l="l" t="t" r="r" b="b"/>
              <a:pathLst>
                <a:path w="4612005" h="577214">
                  <a:moveTo>
                    <a:pt x="4611878" y="0"/>
                  </a:moveTo>
                  <a:lnTo>
                    <a:pt x="0" y="0"/>
                  </a:lnTo>
                  <a:lnTo>
                    <a:pt x="0" y="576681"/>
                  </a:lnTo>
                  <a:lnTo>
                    <a:pt x="4611878" y="576681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286" y="3672992"/>
              <a:ext cx="4612005" cy="577215"/>
            </a:xfrm>
            <a:custGeom>
              <a:avLst/>
              <a:gdLst/>
              <a:ahLst/>
              <a:cxnLst/>
              <a:rect l="l" t="t" r="r" b="b"/>
              <a:pathLst>
                <a:path w="4612005" h="577214">
                  <a:moveTo>
                    <a:pt x="0" y="576681"/>
                  </a:moveTo>
                  <a:lnTo>
                    <a:pt x="4611878" y="576681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76681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03782" y="3733038"/>
            <a:ext cx="282511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CEAEX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</a:pPr>
            <a:r>
              <a:rPr sz="1400" spc="55" dirty="0">
                <a:latin typeface="Verdana"/>
                <a:cs typeface="Verdana"/>
              </a:rPr>
              <a:t>Comando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Especial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40" dirty="0">
                <a:latin typeface="Verdana"/>
                <a:cs typeface="Verdana"/>
              </a:rPr>
              <a:t>Antiextorsión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1690" y="4568799"/>
            <a:ext cx="4624705" cy="589280"/>
            <a:chOff x="371690" y="4568799"/>
            <a:chExt cx="4624705" cy="589280"/>
          </a:xfrm>
        </p:grpSpPr>
        <p:sp>
          <p:nvSpPr>
            <p:cNvPr id="29" name="object 29"/>
            <p:cNvSpPr/>
            <p:nvPr/>
          </p:nvSpPr>
          <p:spPr>
            <a:xfrm>
              <a:off x="378040" y="4575149"/>
              <a:ext cx="4612005" cy="576580"/>
            </a:xfrm>
            <a:custGeom>
              <a:avLst/>
              <a:gdLst/>
              <a:ahLst/>
              <a:cxnLst/>
              <a:rect l="l" t="t" r="r" b="b"/>
              <a:pathLst>
                <a:path w="4612005" h="576579">
                  <a:moveTo>
                    <a:pt x="4611878" y="0"/>
                  </a:moveTo>
                  <a:lnTo>
                    <a:pt x="0" y="0"/>
                  </a:lnTo>
                  <a:lnTo>
                    <a:pt x="0" y="576097"/>
                  </a:lnTo>
                  <a:lnTo>
                    <a:pt x="4611878" y="576097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8040" y="4575149"/>
              <a:ext cx="4612005" cy="576580"/>
            </a:xfrm>
            <a:custGeom>
              <a:avLst/>
              <a:gdLst/>
              <a:ahLst/>
              <a:cxnLst/>
              <a:rect l="l" t="t" r="r" b="b"/>
              <a:pathLst>
                <a:path w="4612005" h="576579">
                  <a:moveTo>
                    <a:pt x="0" y="576097"/>
                  </a:moveTo>
                  <a:lnTo>
                    <a:pt x="4611878" y="576097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7609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149601" y="4741926"/>
            <a:ext cx="1068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GAULA</a:t>
            </a:r>
            <a:r>
              <a:rPr sz="1400" b="1" u="sng" spc="-8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400" b="1" u="sng" spc="-19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ELITE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1802" y="5330418"/>
            <a:ext cx="4624705" cy="611505"/>
            <a:chOff x="351802" y="5330418"/>
            <a:chExt cx="4624705" cy="611505"/>
          </a:xfrm>
        </p:grpSpPr>
        <p:sp>
          <p:nvSpPr>
            <p:cNvPr id="33" name="object 33"/>
            <p:cNvSpPr/>
            <p:nvPr/>
          </p:nvSpPr>
          <p:spPr>
            <a:xfrm>
              <a:off x="358152" y="5336768"/>
              <a:ext cx="4612005" cy="598805"/>
            </a:xfrm>
            <a:custGeom>
              <a:avLst/>
              <a:gdLst/>
              <a:ahLst/>
              <a:cxnLst/>
              <a:rect l="l" t="t" r="r" b="b"/>
              <a:pathLst>
                <a:path w="4612005" h="598804">
                  <a:moveTo>
                    <a:pt x="4611878" y="0"/>
                  </a:moveTo>
                  <a:lnTo>
                    <a:pt x="0" y="0"/>
                  </a:lnTo>
                  <a:lnTo>
                    <a:pt x="0" y="598792"/>
                  </a:lnTo>
                  <a:lnTo>
                    <a:pt x="4611878" y="598792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8152" y="5336768"/>
              <a:ext cx="4612005" cy="598805"/>
            </a:xfrm>
            <a:custGeom>
              <a:avLst/>
              <a:gdLst/>
              <a:ahLst/>
              <a:cxnLst/>
              <a:rect l="l" t="t" r="r" b="b"/>
              <a:pathLst>
                <a:path w="4612005" h="598804">
                  <a:moveTo>
                    <a:pt x="0" y="598792"/>
                  </a:moveTo>
                  <a:lnTo>
                    <a:pt x="4611878" y="598792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98792"/>
                  </a:lnTo>
                  <a:close/>
                </a:path>
              </a:pathLst>
            </a:custGeom>
            <a:ln w="12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816989" y="5408472"/>
            <a:ext cx="169291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CIBERGAULA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</a:pPr>
            <a:r>
              <a:rPr sz="1400" spc="-60" dirty="0">
                <a:latin typeface="Verdana"/>
                <a:cs typeface="Verdana"/>
              </a:rPr>
              <a:t>Delitos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informáticos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1802" y="6117907"/>
            <a:ext cx="4624705" cy="594360"/>
            <a:chOff x="351802" y="6117907"/>
            <a:chExt cx="4624705" cy="594360"/>
          </a:xfrm>
        </p:grpSpPr>
        <p:sp>
          <p:nvSpPr>
            <p:cNvPr id="37" name="object 37"/>
            <p:cNvSpPr/>
            <p:nvPr/>
          </p:nvSpPr>
          <p:spPr>
            <a:xfrm>
              <a:off x="358152" y="6124257"/>
              <a:ext cx="4612005" cy="581660"/>
            </a:xfrm>
            <a:custGeom>
              <a:avLst/>
              <a:gdLst/>
              <a:ahLst/>
              <a:cxnLst/>
              <a:rect l="l" t="t" r="r" b="b"/>
              <a:pathLst>
                <a:path w="4612005" h="581659">
                  <a:moveTo>
                    <a:pt x="4611878" y="0"/>
                  </a:moveTo>
                  <a:lnTo>
                    <a:pt x="0" y="0"/>
                  </a:lnTo>
                  <a:lnTo>
                    <a:pt x="0" y="581342"/>
                  </a:lnTo>
                  <a:lnTo>
                    <a:pt x="4611878" y="581342"/>
                  </a:lnTo>
                  <a:lnTo>
                    <a:pt x="461187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8152" y="6124257"/>
              <a:ext cx="4612005" cy="581660"/>
            </a:xfrm>
            <a:custGeom>
              <a:avLst/>
              <a:gdLst/>
              <a:ahLst/>
              <a:cxnLst/>
              <a:rect l="l" t="t" r="r" b="b"/>
              <a:pathLst>
                <a:path w="4612005" h="581659">
                  <a:moveTo>
                    <a:pt x="0" y="581342"/>
                  </a:moveTo>
                  <a:lnTo>
                    <a:pt x="4611878" y="581342"/>
                  </a:lnTo>
                  <a:lnTo>
                    <a:pt x="4611878" y="0"/>
                  </a:lnTo>
                  <a:lnTo>
                    <a:pt x="0" y="0"/>
                  </a:lnTo>
                  <a:lnTo>
                    <a:pt x="0" y="581342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89406" y="6187236"/>
            <a:ext cx="427482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6230" algn="ctr">
              <a:lnSpc>
                <a:spcPts val="1675"/>
              </a:lnSpc>
              <a:spcBef>
                <a:spcPts val="100"/>
              </a:spcBef>
            </a:pPr>
            <a:r>
              <a:rPr sz="14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ESANT</a:t>
            </a:r>
            <a:endParaRPr sz="1400">
              <a:latin typeface="Tahoma"/>
              <a:cs typeface="Tahoma"/>
            </a:endParaRPr>
          </a:p>
          <a:p>
            <a:pPr marR="319405" algn="ctr">
              <a:lnSpc>
                <a:spcPts val="1675"/>
              </a:lnSpc>
            </a:pPr>
            <a:r>
              <a:rPr sz="1400" spc="-25" dirty="0">
                <a:latin typeface="Verdana"/>
                <a:cs typeface="Verdana"/>
              </a:rPr>
              <a:t>Escuela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Antisecuestro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298947" y="1045463"/>
            <a:ext cx="4786630" cy="5561965"/>
            <a:chOff x="5298947" y="1045463"/>
            <a:chExt cx="4786630" cy="5561965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6547" y="1045463"/>
              <a:ext cx="355841" cy="4046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6988" y="2403360"/>
              <a:ext cx="310121" cy="3512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0739" y="1801380"/>
              <a:ext cx="354329" cy="4061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32976" y="2965716"/>
              <a:ext cx="279666" cy="2552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6132" y="3127247"/>
              <a:ext cx="351269" cy="2994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2439" y="3916680"/>
              <a:ext cx="357390" cy="3314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3291" y="3712463"/>
              <a:ext cx="357390" cy="3314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1763" y="3375672"/>
              <a:ext cx="357390" cy="33298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2419" y="6019799"/>
              <a:ext cx="329958" cy="2948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7957" y="3115411"/>
              <a:ext cx="307657" cy="2867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9526" y="6046355"/>
              <a:ext cx="251650" cy="2345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8947" y="6275831"/>
              <a:ext cx="357390" cy="331470"/>
            </a:xfrm>
            <a:prstGeom prst="rect">
              <a:avLst/>
            </a:prstGeom>
          </p:spPr>
        </p:pic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9075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Capacidades </a:t>
            </a:r>
            <a:r>
              <a:rPr spc="-45" dirty="0"/>
              <a:t>de</a:t>
            </a:r>
            <a:r>
              <a:rPr spc="-80" dirty="0"/>
              <a:t> </a:t>
            </a:r>
            <a:r>
              <a:rPr dirty="0"/>
              <a:t>la</a:t>
            </a:r>
            <a:r>
              <a:rPr spc="-80" dirty="0"/>
              <a:t> </a:t>
            </a:r>
            <a:r>
              <a:rPr spc="-65" dirty="0"/>
              <a:t>Dirección</a:t>
            </a:r>
          </a:p>
        </p:txBody>
      </p:sp>
      <p:grpSp>
        <p:nvGrpSpPr>
          <p:cNvPr id="54" name="object 54"/>
          <p:cNvGrpSpPr/>
          <p:nvPr/>
        </p:nvGrpSpPr>
        <p:grpSpPr>
          <a:xfrm>
            <a:off x="84555" y="0"/>
            <a:ext cx="12105640" cy="6519545"/>
            <a:chOff x="84555" y="0"/>
            <a:chExt cx="12105640" cy="6519545"/>
          </a:xfrm>
        </p:grpSpPr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6896" y="0"/>
              <a:ext cx="5782817" cy="84810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18144" y="6322199"/>
              <a:ext cx="198247" cy="1968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4483" y="3392423"/>
              <a:ext cx="329958" cy="2948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96783" y="4293108"/>
              <a:ext cx="329958" cy="29489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18931" y="4466844"/>
              <a:ext cx="329958" cy="29489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28659" y="3570732"/>
              <a:ext cx="329958" cy="29489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95004" y="4192523"/>
              <a:ext cx="329958" cy="29489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28531" y="3403091"/>
              <a:ext cx="329958" cy="29489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42604" y="3313176"/>
              <a:ext cx="329958" cy="29489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95459" y="3564623"/>
              <a:ext cx="329958" cy="29338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57004" y="3153143"/>
              <a:ext cx="329958" cy="29338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61347" y="3357371"/>
              <a:ext cx="329958" cy="2948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22535" y="1312163"/>
              <a:ext cx="329958" cy="29489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24643" y="2845307"/>
              <a:ext cx="329958" cy="2948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06455" y="2508504"/>
              <a:ext cx="329958" cy="29489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01100" y="2918460"/>
              <a:ext cx="329958" cy="2948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42019" y="2955035"/>
              <a:ext cx="329958" cy="29489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50352" y="2749295"/>
              <a:ext cx="329958" cy="29489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56064" y="2299716"/>
              <a:ext cx="329958" cy="29489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94747" y="819911"/>
              <a:ext cx="329958" cy="2948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76688" y="2936748"/>
              <a:ext cx="329958" cy="29489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40140" y="2246376"/>
              <a:ext cx="331470" cy="29489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12223" y="2435351"/>
              <a:ext cx="329958" cy="29489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5252" y="1106411"/>
              <a:ext cx="331470" cy="29338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63000" y="1284732"/>
              <a:ext cx="329958" cy="29489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84692" y="1751076"/>
              <a:ext cx="329958" cy="29489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59595" y="1680972"/>
              <a:ext cx="329958" cy="29489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4555" y="1159065"/>
              <a:ext cx="606438" cy="696404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288747" y="1258265"/>
            <a:ext cx="196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7432" y="1966150"/>
            <a:ext cx="744855" cy="697230"/>
            <a:chOff x="27432" y="1966150"/>
            <a:chExt cx="744855" cy="697230"/>
          </a:xfrm>
        </p:grpSpPr>
        <p:sp>
          <p:nvSpPr>
            <p:cNvPr id="85" name="object 85"/>
            <p:cNvSpPr/>
            <p:nvPr/>
          </p:nvSpPr>
          <p:spPr>
            <a:xfrm>
              <a:off x="86142" y="1967738"/>
              <a:ext cx="603885" cy="598805"/>
            </a:xfrm>
            <a:custGeom>
              <a:avLst/>
              <a:gdLst/>
              <a:ahLst/>
              <a:cxnLst/>
              <a:rect l="l" t="t" r="r" b="b"/>
              <a:pathLst>
                <a:path w="603885" h="598805">
                  <a:moveTo>
                    <a:pt x="301638" y="0"/>
                  </a:moveTo>
                  <a:lnTo>
                    <a:pt x="252709" y="3920"/>
                  </a:lnTo>
                  <a:lnTo>
                    <a:pt x="206294" y="15270"/>
                  </a:lnTo>
                  <a:lnTo>
                    <a:pt x="163014" y="33432"/>
                  </a:lnTo>
                  <a:lnTo>
                    <a:pt x="123491" y="57790"/>
                  </a:lnTo>
                  <a:lnTo>
                    <a:pt x="88345" y="87725"/>
                  </a:lnTo>
                  <a:lnTo>
                    <a:pt x="58196" y="122621"/>
                  </a:lnTo>
                  <a:lnTo>
                    <a:pt x="33666" y="161860"/>
                  </a:lnTo>
                  <a:lnTo>
                    <a:pt x="15376" y="204825"/>
                  </a:lnTo>
                  <a:lnTo>
                    <a:pt x="3947" y="250899"/>
                  </a:lnTo>
                  <a:lnTo>
                    <a:pt x="0" y="299465"/>
                  </a:lnTo>
                  <a:lnTo>
                    <a:pt x="3947" y="348028"/>
                  </a:lnTo>
                  <a:lnTo>
                    <a:pt x="15376" y="394093"/>
                  </a:lnTo>
                  <a:lnTo>
                    <a:pt x="33666" y="437044"/>
                  </a:lnTo>
                  <a:lnTo>
                    <a:pt x="58196" y="476266"/>
                  </a:lnTo>
                  <a:lnTo>
                    <a:pt x="88345" y="511143"/>
                  </a:lnTo>
                  <a:lnTo>
                    <a:pt x="123491" y="541059"/>
                  </a:lnTo>
                  <a:lnTo>
                    <a:pt x="163014" y="565399"/>
                  </a:lnTo>
                  <a:lnTo>
                    <a:pt x="206294" y="583547"/>
                  </a:lnTo>
                  <a:lnTo>
                    <a:pt x="252709" y="594888"/>
                  </a:lnTo>
                  <a:lnTo>
                    <a:pt x="301638" y="598804"/>
                  </a:lnTo>
                  <a:lnTo>
                    <a:pt x="350564" y="594888"/>
                  </a:lnTo>
                  <a:lnTo>
                    <a:pt x="396976" y="583547"/>
                  </a:lnTo>
                  <a:lnTo>
                    <a:pt x="440254" y="565399"/>
                  </a:lnTo>
                  <a:lnTo>
                    <a:pt x="479776" y="541059"/>
                  </a:lnTo>
                  <a:lnTo>
                    <a:pt x="514921" y="511143"/>
                  </a:lnTo>
                  <a:lnTo>
                    <a:pt x="545068" y="476266"/>
                  </a:lnTo>
                  <a:lnTo>
                    <a:pt x="569597" y="437044"/>
                  </a:lnTo>
                  <a:lnTo>
                    <a:pt x="587887" y="394093"/>
                  </a:lnTo>
                  <a:lnTo>
                    <a:pt x="599316" y="348028"/>
                  </a:lnTo>
                  <a:lnTo>
                    <a:pt x="603263" y="299465"/>
                  </a:lnTo>
                  <a:lnTo>
                    <a:pt x="599316" y="250899"/>
                  </a:lnTo>
                  <a:lnTo>
                    <a:pt x="587887" y="204825"/>
                  </a:lnTo>
                  <a:lnTo>
                    <a:pt x="569597" y="161860"/>
                  </a:lnTo>
                  <a:lnTo>
                    <a:pt x="545068" y="122621"/>
                  </a:lnTo>
                  <a:lnTo>
                    <a:pt x="514921" y="87725"/>
                  </a:lnTo>
                  <a:lnTo>
                    <a:pt x="479776" y="57790"/>
                  </a:lnTo>
                  <a:lnTo>
                    <a:pt x="440254" y="33432"/>
                  </a:lnTo>
                  <a:lnTo>
                    <a:pt x="396976" y="15270"/>
                  </a:lnTo>
                  <a:lnTo>
                    <a:pt x="350564" y="3920"/>
                  </a:lnTo>
                  <a:lnTo>
                    <a:pt x="301638" y="0"/>
                  </a:lnTo>
                  <a:close/>
                </a:path>
              </a:pathLst>
            </a:custGeom>
            <a:solidFill>
              <a:srgbClr val="00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142" y="1967738"/>
              <a:ext cx="603885" cy="598805"/>
            </a:xfrm>
            <a:custGeom>
              <a:avLst/>
              <a:gdLst/>
              <a:ahLst/>
              <a:cxnLst/>
              <a:rect l="l" t="t" r="r" b="b"/>
              <a:pathLst>
                <a:path w="603885" h="598805">
                  <a:moveTo>
                    <a:pt x="0" y="299465"/>
                  </a:moveTo>
                  <a:lnTo>
                    <a:pt x="3947" y="250899"/>
                  </a:lnTo>
                  <a:lnTo>
                    <a:pt x="15376" y="204825"/>
                  </a:lnTo>
                  <a:lnTo>
                    <a:pt x="33666" y="161860"/>
                  </a:lnTo>
                  <a:lnTo>
                    <a:pt x="58196" y="122621"/>
                  </a:lnTo>
                  <a:lnTo>
                    <a:pt x="88345" y="87725"/>
                  </a:lnTo>
                  <a:lnTo>
                    <a:pt x="123491" y="57790"/>
                  </a:lnTo>
                  <a:lnTo>
                    <a:pt x="163014" y="33432"/>
                  </a:lnTo>
                  <a:lnTo>
                    <a:pt x="206294" y="15270"/>
                  </a:lnTo>
                  <a:lnTo>
                    <a:pt x="252709" y="3920"/>
                  </a:lnTo>
                  <a:lnTo>
                    <a:pt x="301638" y="0"/>
                  </a:lnTo>
                  <a:lnTo>
                    <a:pt x="350564" y="3920"/>
                  </a:lnTo>
                  <a:lnTo>
                    <a:pt x="396976" y="15270"/>
                  </a:lnTo>
                  <a:lnTo>
                    <a:pt x="440254" y="33432"/>
                  </a:lnTo>
                  <a:lnTo>
                    <a:pt x="479776" y="57790"/>
                  </a:lnTo>
                  <a:lnTo>
                    <a:pt x="514921" y="87725"/>
                  </a:lnTo>
                  <a:lnTo>
                    <a:pt x="545068" y="122621"/>
                  </a:lnTo>
                  <a:lnTo>
                    <a:pt x="569597" y="161860"/>
                  </a:lnTo>
                  <a:lnTo>
                    <a:pt x="587887" y="204825"/>
                  </a:lnTo>
                  <a:lnTo>
                    <a:pt x="599316" y="250899"/>
                  </a:lnTo>
                  <a:lnTo>
                    <a:pt x="603263" y="299465"/>
                  </a:lnTo>
                  <a:lnTo>
                    <a:pt x="599316" y="348028"/>
                  </a:lnTo>
                  <a:lnTo>
                    <a:pt x="587887" y="394093"/>
                  </a:lnTo>
                  <a:lnTo>
                    <a:pt x="569597" y="437044"/>
                  </a:lnTo>
                  <a:lnTo>
                    <a:pt x="545068" y="476266"/>
                  </a:lnTo>
                  <a:lnTo>
                    <a:pt x="514921" y="511143"/>
                  </a:lnTo>
                  <a:lnTo>
                    <a:pt x="479776" y="541059"/>
                  </a:lnTo>
                  <a:lnTo>
                    <a:pt x="440254" y="565399"/>
                  </a:lnTo>
                  <a:lnTo>
                    <a:pt x="396976" y="583547"/>
                  </a:lnTo>
                  <a:lnTo>
                    <a:pt x="350564" y="594888"/>
                  </a:lnTo>
                  <a:lnTo>
                    <a:pt x="301638" y="598804"/>
                  </a:lnTo>
                  <a:lnTo>
                    <a:pt x="252709" y="594888"/>
                  </a:lnTo>
                  <a:lnTo>
                    <a:pt x="206294" y="583547"/>
                  </a:lnTo>
                  <a:lnTo>
                    <a:pt x="163014" y="565399"/>
                  </a:lnTo>
                  <a:lnTo>
                    <a:pt x="123491" y="541059"/>
                  </a:lnTo>
                  <a:lnTo>
                    <a:pt x="88345" y="511143"/>
                  </a:lnTo>
                  <a:lnTo>
                    <a:pt x="58196" y="476266"/>
                  </a:lnTo>
                  <a:lnTo>
                    <a:pt x="33666" y="437044"/>
                  </a:lnTo>
                  <a:lnTo>
                    <a:pt x="15376" y="394093"/>
                  </a:lnTo>
                  <a:lnTo>
                    <a:pt x="3947" y="348028"/>
                  </a:lnTo>
                  <a:lnTo>
                    <a:pt x="0" y="299465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432" y="1985772"/>
              <a:ext cx="744474" cy="67741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04927" y="2066035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33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7432" y="2862008"/>
            <a:ext cx="744855" cy="697865"/>
            <a:chOff x="27432" y="2862008"/>
            <a:chExt cx="744855" cy="697865"/>
          </a:xfrm>
        </p:grpSpPr>
        <p:sp>
          <p:nvSpPr>
            <p:cNvPr id="90" name="object 90"/>
            <p:cNvSpPr/>
            <p:nvPr/>
          </p:nvSpPr>
          <p:spPr>
            <a:xfrm>
              <a:off x="86142" y="2863595"/>
              <a:ext cx="603885" cy="598805"/>
            </a:xfrm>
            <a:custGeom>
              <a:avLst/>
              <a:gdLst/>
              <a:ahLst/>
              <a:cxnLst/>
              <a:rect l="l" t="t" r="r" b="b"/>
              <a:pathLst>
                <a:path w="603885" h="598804">
                  <a:moveTo>
                    <a:pt x="301638" y="0"/>
                  </a:moveTo>
                  <a:lnTo>
                    <a:pt x="252709" y="3916"/>
                  </a:lnTo>
                  <a:lnTo>
                    <a:pt x="206294" y="15257"/>
                  </a:lnTo>
                  <a:lnTo>
                    <a:pt x="163014" y="33405"/>
                  </a:lnTo>
                  <a:lnTo>
                    <a:pt x="123491" y="57745"/>
                  </a:lnTo>
                  <a:lnTo>
                    <a:pt x="88345" y="87661"/>
                  </a:lnTo>
                  <a:lnTo>
                    <a:pt x="58196" y="122538"/>
                  </a:lnTo>
                  <a:lnTo>
                    <a:pt x="33666" y="161760"/>
                  </a:lnTo>
                  <a:lnTo>
                    <a:pt x="15376" y="204711"/>
                  </a:lnTo>
                  <a:lnTo>
                    <a:pt x="3947" y="250776"/>
                  </a:lnTo>
                  <a:lnTo>
                    <a:pt x="0" y="299338"/>
                  </a:lnTo>
                  <a:lnTo>
                    <a:pt x="3947" y="347905"/>
                  </a:lnTo>
                  <a:lnTo>
                    <a:pt x="15376" y="393979"/>
                  </a:lnTo>
                  <a:lnTo>
                    <a:pt x="33666" y="436944"/>
                  </a:lnTo>
                  <a:lnTo>
                    <a:pt x="58196" y="476183"/>
                  </a:lnTo>
                  <a:lnTo>
                    <a:pt x="88345" y="511079"/>
                  </a:lnTo>
                  <a:lnTo>
                    <a:pt x="123491" y="541014"/>
                  </a:lnTo>
                  <a:lnTo>
                    <a:pt x="163014" y="565372"/>
                  </a:lnTo>
                  <a:lnTo>
                    <a:pt x="206294" y="583534"/>
                  </a:lnTo>
                  <a:lnTo>
                    <a:pt x="252709" y="594884"/>
                  </a:lnTo>
                  <a:lnTo>
                    <a:pt x="301638" y="598804"/>
                  </a:lnTo>
                  <a:lnTo>
                    <a:pt x="350564" y="594884"/>
                  </a:lnTo>
                  <a:lnTo>
                    <a:pt x="396976" y="583534"/>
                  </a:lnTo>
                  <a:lnTo>
                    <a:pt x="440254" y="565372"/>
                  </a:lnTo>
                  <a:lnTo>
                    <a:pt x="479776" y="541014"/>
                  </a:lnTo>
                  <a:lnTo>
                    <a:pt x="514921" y="511079"/>
                  </a:lnTo>
                  <a:lnTo>
                    <a:pt x="545068" y="476183"/>
                  </a:lnTo>
                  <a:lnTo>
                    <a:pt x="569597" y="436944"/>
                  </a:lnTo>
                  <a:lnTo>
                    <a:pt x="587887" y="393979"/>
                  </a:lnTo>
                  <a:lnTo>
                    <a:pt x="599316" y="347905"/>
                  </a:lnTo>
                  <a:lnTo>
                    <a:pt x="603263" y="299338"/>
                  </a:lnTo>
                  <a:lnTo>
                    <a:pt x="599316" y="250776"/>
                  </a:lnTo>
                  <a:lnTo>
                    <a:pt x="587887" y="204711"/>
                  </a:lnTo>
                  <a:lnTo>
                    <a:pt x="569597" y="161760"/>
                  </a:lnTo>
                  <a:lnTo>
                    <a:pt x="545068" y="122538"/>
                  </a:lnTo>
                  <a:lnTo>
                    <a:pt x="514921" y="87661"/>
                  </a:lnTo>
                  <a:lnTo>
                    <a:pt x="479776" y="57745"/>
                  </a:lnTo>
                  <a:lnTo>
                    <a:pt x="440254" y="33405"/>
                  </a:lnTo>
                  <a:lnTo>
                    <a:pt x="396976" y="15257"/>
                  </a:lnTo>
                  <a:lnTo>
                    <a:pt x="350564" y="3916"/>
                  </a:lnTo>
                  <a:lnTo>
                    <a:pt x="301638" y="0"/>
                  </a:lnTo>
                  <a:close/>
                </a:path>
              </a:pathLst>
            </a:custGeom>
            <a:solidFill>
              <a:srgbClr val="00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6142" y="2863595"/>
              <a:ext cx="603885" cy="598805"/>
            </a:xfrm>
            <a:custGeom>
              <a:avLst/>
              <a:gdLst/>
              <a:ahLst/>
              <a:cxnLst/>
              <a:rect l="l" t="t" r="r" b="b"/>
              <a:pathLst>
                <a:path w="603885" h="598804">
                  <a:moveTo>
                    <a:pt x="0" y="299338"/>
                  </a:moveTo>
                  <a:lnTo>
                    <a:pt x="3947" y="250776"/>
                  </a:lnTo>
                  <a:lnTo>
                    <a:pt x="15376" y="204711"/>
                  </a:lnTo>
                  <a:lnTo>
                    <a:pt x="33666" y="161760"/>
                  </a:lnTo>
                  <a:lnTo>
                    <a:pt x="58196" y="122538"/>
                  </a:lnTo>
                  <a:lnTo>
                    <a:pt x="88345" y="87661"/>
                  </a:lnTo>
                  <a:lnTo>
                    <a:pt x="123491" y="57745"/>
                  </a:lnTo>
                  <a:lnTo>
                    <a:pt x="163014" y="33405"/>
                  </a:lnTo>
                  <a:lnTo>
                    <a:pt x="206294" y="15257"/>
                  </a:lnTo>
                  <a:lnTo>
                    <a:pt x="252709" y="3916"/>
                  </a:lnTo>
                  <a:lnTo>
                    <a:pt x="301638" y="0"/>
                  </a:lnTo>
                  <a:lnTo>
                    <a:pt x="350564" y="3916"/>
                  </a:lnTo>
                  <a:lnTo>
                    <a:pt x="396976" y="15257"/>
                  </a:lnTo>
                  <a:lnTo>
                    <a:pt x="440254" y="33405"/>
                  </a:lnTo>
                  <a:lnTo>
                    <a:pt x="479776" y="57745"/>
                  </a:lnTo>
                  <a:lnTo>
                    <a:pt x="514921" y="87661"/>
                  </a:lnTo>
                  <a:lnTo>
                    <a:pt x="545068" y="122538"/>
                  </a:lnTo>
                  <a:lnTo>
                    <a:pt x="569597" y="161760"/>
                  </a:lnTo>
                  <a:lnTo>
                    <a:pt x="587887" y="204711"/>
                  </a:lnTo>
                  <a:lnTo>
                    <a:pt x="599316" y="250776"/>
                  </a:lnTo>
                  <a:lnTo>
                    <a:pt x="603263" y="299338"/>
                  </a:lnTo>
                  <a:lnTo>
                    <a:pt x="599316" y="347905"/>
                  </a:lnTo>
                  <a:lnTo>
                    <a:pt x="587887" y="393979"/>
                  </a:lnTo>
                  <a:lnTo>
                    <a:pt x="569597" y="436944"/>
                  </a:lnTo>
                  <a:lnTo>
                    <a:pt x="545068" y="476183"/>
                  </a:lnTo>
                  <a:lnTo>
                    <a:pt x="514921" y="511079"/>
                  </a:lnTo>
                  <a:lnTo>
                    <a:pt x="479776" y="541014"/>
                  </a:lnTo>
                  <a:lnTo>
                    <a:pt x="440254" y="565372"/>
                  </a:lnTo>
                  <a:lnTo>
                    <a:pt x="396976" y="583534"/>
                  </a:lnTo>
                  <a:lnTo>
                    <a:pt x="350564" y="594884"/>
                  </a:lnTo>
                  <a:lnTo>
                    <a:pt x="301638" y="598804"/>
                  </a:lnTo>
                  <a:lnTo>
                    <a:pt x="252709" y="594884"/>
                  </a:lnTo>
                  <a:lnTo>
                    <a:pt x="206294" y="583534"/>
                  </a:lnTo>
                  <a:lnTo>
                    <a:pt x="163014" y="565372"/>
                  </a:lnTo>
                  <a:lnTo>
                    <a:pt x="123491" y="541014"/>
                  </a:lnTo>
                  <a:lnTo>
                    <a:pt x="88345" y="511079"/>
                  </a:lnTo>
                  <a:lnTo>
                    <a:pt x="58196" y="476183"/>
                  </a:lnTo>
                  <a:lnTo>
                    <a:pt x="33666" y="436944"/>
                  </a:lnTo>
                  <a:lnTo>
                    <a:pt x="15376" y="393979"/>
                  </a:lnTo>
                  <a:lnTo>
                    <a:pt x="3947" y="347905"/>
                  </a:lnTo>
                  <a:lnTo>
                    <a:pt x="0" y="299338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432" y="2881883"/>
              <a:ext cx="744474" cy="677418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204927" y="2962147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4" name="object 9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4555" y="3651948"/>
            <a:ext cx="606438" cy="696785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288747" y="3752215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6" name="object 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4555" y="4550854"/>
            <a:ext cx="606438" cy="697039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288747" y="4651375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8" name="object 9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4555" y="5339270"/>
            <a:ext cx="606438" cy="696531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288747" y="5439867"/>
            <a:ext cx="19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4555" y="6111240"/>
            <a:ext cx="606438" cy="697233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288747" y="6211620"/>
            <a:ext cx="196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626734" y="2611577"/>
            <a:ext cx="1764664" cy="146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lang="es-CO" sz="4000" b="1" u="sng" spc="-305" dirty="0">
                <a:solidFill>
                  <a:srgbClr val="212A35"/>
                </a:solidFill>
                <a:uFill>
                  <a:solidFill>
                    <a:srgbClr val="212A35"/>
                  </a:solidFill>
                </a:uFill>
                <a:latin typeface="Tahoma"/>
                <a:cs typeface="Tahoma"/>
              </a:rPr>
              <a:t>2</a:t>
            </a:r>
            <a:r>
              <a:rPr sz="4000" b="1" u="sng" spc="-305" dirty="0" smtClean="0">
                <a:solidFill>
                  <a:srgbClr val="212A35"/>
                </a:solidFill>
                <a:uFill>
                  <a:solidFill>
                    <a:srgbClr val="212A35"/>
                  </a:solidFill>
                </a:uFill>
                <a:latin typeface="Tahoma"/>
                <a:cs typeface="Tahoma"/>
              </a:rPr>
              <a:t>.</a:t>
            </a:r>
            <a:r>
              <a:rPr lang="es-CO" sz="4000" b="1" u="sng" spc="-305" dirty="0" smtClean="0">
                <a:solidFill>
                  <a:srgbClr val="212A35"/>
                </a:solidFill>
                <a:uFill>
                  <a:solidFill>
                    <a:srgbClr val="212A35"/>
                  </a:solidFill>
                </a:uFill>
                <a:latin typeface="Tahoma"/>
                <a:cs typeface="Tahoma"/>
              </a:rPr>
              <a:t>5</a:t>
            </a:r>
            <a:r>
              <a:rPr sz="4000" b="1" u="sng" spc="-305" dirty="0" smtClean="0">
                <a:solidFill>
                  <a:srgbClr val="212A35"/>
                </a:solidFill>
                <a:uFill>
                  <a:solidFill>
                    <a:srgbClr val="212A35"/>
                  </a:solidFill>
                </a:uFill>
                <a:latin typeface="Tahoma"/>
                <a:cs typeface="Tahoma"/>
              </a:rPr>
              <a:t>50</a:t>
            </a:r>
            <a:endParaRPr sz="4000" dirty="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45"/>
              </a:spcBef>
            </a:pPr>
            <a:r>
              <a:rPr sz="1800" b="1" spc="-50" dirty="0">
                <a:solidFill>
                  <a:srgbClr val="385622"/>
                </a:solidFill>
                <a:latin typeface="Tahoma"/>
                <a:cs typeface="Tahoma"/>
              </a:rPr>
              <a:t>Funcionarios</a:t>
            </a:r>
            <a:r>
              <a:rPr sz="1800" b="1" spc="-30" dirty="0">
                <a:solidFill>
                  <a:srgbClr val="385622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385622"/>
                </a:solidFill>
                <a:latin typeface="Tahoma"/>
                <a:cs typeface="Tahoma"/>
              </a:rPr>
              <a:t>en </a:t>
            </a:r>
            <a:r>
              <a:rPr sz="1800" b="1" dirty="0">
                <a:solidFill>
                  <a:srgbClr val="385622"/>
                </a:solidFill>
                <a:latin typeface="Tahoma"/>
                <a:cs typeface="Tahoma"/>
              </a:rPr>
              <a:t>el</a:t>
            </a:r>
            <a:r>
              <a:rPr sz="1800" b="1" spc="-60" dirty="0">
                <a:solidFill>
                  <a:srgbClr val="385622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385622"/>
                </a:solidFill>
                <a:latin typeface="Tahoma"/>
                <a:cs typeface="Tahoma"/>
              </a:rPr>
              <a:t>territorio </a:t>
            </a:r>
            <a:r>
              <a:rPr sz="1800" b="1" spc="-10" dirty="0">
                <a:solidFill>
                  <a:srgbClr val="385622"/>
                </a:solidFill>
                <a:latin typeface="Tahoma"/>
                <a:cs typeface="Tahoma"/>
              </a:rPr>
              <a:t>nacional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16335" y="2233866"/>
            <a:ext cx="2398903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D330D7F-4640-4B15-9579-5C03E24A9CF7}"/>
              </a:ext>
            </a:extLst>
          </p:cNvPr>
          <p:cNvGrpSpPr/>
          <p:nvPr/>
        </p:nvGrpSpPr>
        <p:grpSpPr>
          <a:xfrm>
            <a:off x="984850" y="929052"/>
            <a:ext cx="5580000" cy="2162500"/>
            <a:chOff x="984850" y="929052"/>
            <a:chExt cx="5580000" cy="2162500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F7B33430-A076-45C8-BA2E-B39D9B5163A1}"/>
                </a:ext>
              </a:extLst>
            </p:cNvPr>
            <p:cNvGrpSpPr/>
            <p:nvPr/>
          </p:nvGrpSpPr>
          <p:grpSpPr>
            <a:xfrm>
              <a:off x="984850" y="929052"/>
              <a:ext cx="5580000" cy="2162500"/>
              <a:chOff x="3149141" y="769388"/>
              <a:chExt cx="3600000" cy="2162500"/>
            </a:xfrm>
          </p:grpSpPr>
          <p:sp>
            <p:nvSpPr>
              <p:cNvPr id="9" name="Triángulo rectángulo 8">
                <a:extLst>
                  <a:ext uri="{FF2B5EF4-FFF2-40B4-BE49-F238E27FC236}">
                    <a16:creationId xmlns:a16="http://schemas.microsoft.com/office/drawing/2014/main" id="{36D579CD-A09E-487B-9320-8C9181A9E50F}"/>
                  </a:ext>
                </a:extLst>
              </p:cNvPr>
              <p:cNvSpPr/>
              <p:nvPr/>
            </p:nvSpPr>
            <p:spPr>
              <a:xfrm flipV="1">
                <a:off x="3279767" y="1855790"/>
                <a:ext cx="3294971" cy="1076098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rgbClr val="000000"/>
                  </a:gs>
                </a:gsLst>
                <a:lin ang="0" scaled="0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" name="Redondear rectángulo de esquina del mismo lado 7">
                <a:extLst>
                  <a:ext uri="{FF2B5EF4-FFF2-40B4-BE49-F238E27FC236}">
                    <a16:creationId xmlns:a16="http://schemas.microsoft.com/office/drawing/2014/main" id="{BBE82F45-A8E3-4A1A-A676-08474365C8BC}"/>
                  </a:ext>
                </a:extLst>
              </p:cNvPr>
              <p:cNvSpPr/>
              <p:nvPr/>
            </p:nvSpPr>
            <p:spPr>
              <a:xfrm rot="16200000">
                <a:off x="4355141" y="-436612"/>
                <a:ext cx="1188000" cy="360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6000">
                    <a:schemeClr val="accent3">
                      <a:lumMod val="5000"/>
                      <a:lumOff val="95000"/>
                    </a:schemeClr>
                  </a:gs>
                  <a:gs pos="80000">
                    <a:schemeClr val="bg1">
                      <a:lumMod val="95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5BA0F28-1CA8-454F-8622-CCCD143D9AD2}"/>
                </a:ext>
              </a:extLst>
            </p:cNvPr>
            <p:cNvSpPr/>
            <p:nvPr/>
          </p:nvSpPr>
          <p:spPr>
            <a:xfrm>
              <a:off x="2162702" y="968146"/>
              <a:ext cx="315644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2800" b="1" kern="18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Artículo 244. </a:t>
              </a:r>
              <a:r>
                <a:rPr lang="es-CO" sz="2800" kern="18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Extorsión</a:t>
              </a:r>
              <a:endParaRPr lang="es-CO" sz="2800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F14F85D-86C7-46B6-8C77-C9A2CE7542A1}"/>
                </a:ext>
              </a:extLst>
            </p:cNvPr>
            <p:cNvSpPr/>
            <p:nvPr/>
          </p:nvSpPr>
          <p:spPr>
            <a:xfrm>
              <a:off x="1139541" y="1022253"/>
              <a:ext cx="900000" cy="900000"/>
            </a:xfrm>
            <a:prstGeom prst="ellipse">
              <a:avLst/>
            </a:prstGeom>
            <a:solidFill>
              <a:srgbClr val="009999"/>
            </a:solidFill>
            <a:ln>
              <a:noFill/>
            </a:ln>
            <a:effectLst>
              <a:innerShdw blurRad="215900" dist="88900" dir="120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8" name="Picture 2" descr="Green Tick Icon Vector Symbol, Checkmark Isolated On White ...">
              <a:extLst>
                <a:ext uri="{FF2B5EF4-FFF2-40B4-BE49-F238E27FC236}">
                  <a16:creationId xmlns:a16="http://schemas.microsoft.com/office/drawing/2014/main" id="{CA7C6636-9DB2-4DF8-92C0-4A405ABD3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5" t="8304" r="7736" b="12535"/>
            <a:stretch/>
          </p:blipFill>
          <p:spPr bwMode="auto">
            <a:xfrm>
              <a:off x="1194827" y="1064787"/>
              <a:ext cx="769351" cy="77476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5CA808E-A4AE-48AF-93CB-48990FF8A729}"/>
              </a:ext>
            </a:extLst>
          </p:cNvPr>
          <p:cNvSpPr/>
          <p:nvPr/>
        </p:nvSpPr>
        <p:spPr>
          <a:xfrm>
            <a:off x="95589" y="2251275"/>
            <a:ext cx="58940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El que constriña a otro a hacer, tolerar u omitir alguna cosa, con el propósito de obtener provecho ilícito o cualquier utilidad ilícita o beneficio ilícito, para sí o para un </a:t>
            </a:r>
            <a:r>
              <a:rPr lang="es-CO" dirty="0">
                <a:solidFill>
                  <a:srgbClr val="333333"/>
                </a:solidFill>
                <a:latin typeface="Candara" panose="020E0502030303020204" pitchFamily="34" charset="0"/>
                <a:ea typeface="Times New Roman" panose="02020603050405020304" pitchFamily="18" charset="0"/>
              </a:rPr>
              <a:t>tercero, incurrirá en prisión de 16 a 24 años y multa de ochocientos (800) a mil ochocientos a (1.800) salarios mínimos legales mensuales vigentes.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118724C-C6FA-4E47-9E22-F8B3C14BF9C2}"/>
              </a:ext>
            </a:extLst>
          </p:cNvPr>
          <p:cNvSpPr/>
          <p:nvPr/>
        </p:nvSpPr>
        <p:spPr>
          <a:xfrm>
            <a:off x="6017194" y="1699032"/>
            <a:ext cx="5931948" cy="4241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CO" dirty="0">
                <a:solidFill>
                  <a:srgbClr val="333333"/>
                </a:solidFill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obtenga provecho ilícito para sí o para un tercero, con perjuicio ajeno, induciendo o manteniendo a otro en error por medio de artificios o engaños, incurrirá en prisión treinta y dos (32) a ciento cuarenta y cuatro (144) meses</a:t>
            </a:r>
            <a:br>
              <a:rPr lang="es-CO" dirty="0">
                <a:solidFill>
                  <a:srgbClr val="333333"/>
                </a:solidFill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dirty="0">
                <a:solidFill>
                  <a:srgbClr val="333333"/>
                </a:solidFill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multa de (66.66) a (1.500) salarios mínimos legales mensuales </a:t>
            </a:r>
            <a: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vigentes.</a:t>
            </a:r>
            <a:b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la misma pena incurrirá el que en lotería, rifa o juego, obtenga provecho para sí o para otros, valiéndose de cualquier medio fraudulento para asegurar un determinado resultado.</a:t>
            </a:r>
            <a:b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dirty="0">
                <a:solidFill>
                  <a:srgbClr val="333333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pena será de prisión de dieciséis (16) a treinta y seis (36) meses y multa hasta de (15) salarios mínimos legales mensuales vigentes, cuando la cuantía no exceda de (10) salarios mínimos legales mensuales vigentes.</a:t>
            </a:r>
            <a:endParaRPr lang="es-CO" sz="1400" dirty="0"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9D463DC-493A-48B9-90C3-AB904F7ADE75}"/>
              </a:ext>
            </a:extLst>
          </p:cNvPr>
          <p:cNvGrpSpPr/>
          <p:nvPr/>
        </p:nvGrpSpPr>
        <p:grpSpPr>
          <a:xfrm>
            <a:off x="5633524" y="617421"/>
            <a:ext cx="5580000" cy="2162500"/>
            <a:chOff x="5623708" y="914404"/>
            <a:chExt cx="5580000" cy="216250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21591CE-3965-419A-BDC8-569DAD1370C2}"/>
                </a:ext>
              </a:extLst>
            </p:cNvPr>
            <p:cNvGrpSpPr/>
            <p:nvPr/>
          </p:nvGrpSpPr>
          <p:grpSpPr>
            <a:xfrm flipH="1">
              <a:off x="5623708" y="914404"/>
              <a:ext cx="5580000" cy="2162500"/>
              <a:chOff x="3149141" y="769388"/>
              <a:chExt cx="3600000" cy="2162500"/>
            </a:xfrm>
          </p:grpSpPr>
          <p:sp>
            <p:nvSpPr>
              <p:cNvPr id="18" name="Triángulo rectángulo 17">
                <a:extLst>
                  <a:ext uri="{FF2B5EF4-FFF2-40B4-BE49-F238E27FC236}">
                    <a16:creationId xmlns:a16="http://schemas.microsoft.com/office/drawing/2014/main" id="{6A1325CB-1FBF-4576-B9D9-2CA67C8FF222}"/>
                  </a:ext>
                </a:extLst>
              </p:cNvPr>
              <p:cNvSpPr/>
              <p:nvPr/>
            </p:nvSpPr>
            <p:spPr>
              <a:xfrm flipV="1">
                <a:off x="3279767" y="1855790"/>
                <a:ext cx="3294971" cy="1076098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  <a:alpha val="0"/>
                    </a:schemeClr>
                  </a:gs>
                  <a:gs pos="95000">
                    <a:srgbClr val="000000"/>
                  </a:gs>
                </a:gsLst>
                <a:lin ang="0" scaled="0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9" name="Redondear rectángulo de esquina del mismo lado 12">
                <a:extLst>
                  <a:ext uri="{FF2B5EF4-FFF2-40B4-BE49-F238E27FC236}">
                    <a16:creationId xmlns:a16="http://schemas.microsoft.com/office/drawing/2014/main" id="{3CF0ADFC-23EB-470E-8517-5BE5C1561F59}"/>
                  </a:ext>
                </a:extLst>
              </p:cNvPr>
              <p:cNvSpPr/>
              <p:nvPr/>
            </p:nvSpPr>
            <p:spPr>
              <a:xfrm rot="16200000">
                <a:off x="4355141" y="-436612"/>
                <a:ext cx="1188000" cy="360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36000">
                    <a:schemeClr val="accent3">
                      <a:lumMod val="5000"/>
                      <a:lumOff val="95000"/>
                    </a:schemeClr>
                  </a:gs>
                  <a:gs pos="80000">
                    <a:schemeClr val="bg1">
                      <a:lumMod val="95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D372AF3-0AE2-4C4A-A0AB-3567F59DBD29}"/>
                </a:ext>
              </a:extLst>
            </p:cNvPr>
            <p:cNvSpPr/>
            <p:nvPr/>
          </p:nvSpPr>
          <p:spPr>
            <a:xfrm>
              <a:off x="10149017" y="1058404"/>
              <a:ext cx="900000" cy="900000"/>
            </a:xfrm>
            <a:prstGeom prst="ellipse">
              <a:avLst/>
            </a:prstGeom>
            <a:solidFill>
              <a:srgbClr val="DEA400"/>
            </a:solidFill>
            <a:ln>
              <a:noFill/>
            </a:ln>
            <a:effectLst>
              <a:innerShdw blurRad="254000" dist="889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6" name="Picture 2" descr="Green Tick Icon Vector Symbol, Checkmark Isolated On White ...">
              <a:extLst>
                <a:ext uri="{FF2B5EF4-FFF2-40B4-BE49-F238E27FC236}">
                  <a16:creationId xmlns:a16="http://schemas.microsoft.com/office/drawing/2014/main" id="{23DBA758-44DA-4C1E-8C34-A4FBB7F83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5" t="8304" r="7736" b="12535"/>
            <a:stretch/>
          </p:blipFill>
          <p:spPr bwMode="auto">
            <a:xfrm>
              <a:off x="10214341" y="1121019"/>
              <a:ext cx="769351" cy="77476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DB144E3-4CF6-4F90-B696-21058353988F}"/>
                </a:ext>
              </a:extLst>
            </p:cNvPr>
            <p:cNvSpPr/>
            <p:nvPr/>
          </p:nvSpPr>
          <p:spPr>
            <a:xfrm>
              <a:off x="6629844" y="1032051"/>
              <a:ext cx="273260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2800" b="1" kern="1800" dirty="0">
                  <a:solidFill>
                    <a:srgbClr val="333333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Artículo 246. </a:t>
              </a:r>
              <a:r>
                <a:rPr lang="es-CO" sz="2800" kern="1800" dirty="0">
                  <a:solidFill>
                    <a:srgbClr val="333333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Estafa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64073" y="117728"/>
            <a:ext cx="6818630" cy="492443"/>
          </a:xfrm>
        </p:spPr>
        <p:txBody>
          <a:bodyPr/>
          <a:lstStyle/>
          <a:p>
            <a:r>
              <a:rPr lang="es-CO" dirty="0" smtClean="0"/>
              <a:t>OTROS DELITOS </a:t>
            </a:r>
            <a:endParaRPr lang="en-U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181C0D7-FBE8-43B9-A8B7-771336F776F2}"/>
              </a:ext>
            </a:extLst>
          </p:cNvPr>
          <p:cNvGrpSpPr/>
          <p:nvPr/>
        </p:nvGrpSpPr>
        <p:grpSpPr>
          <a:xfrm>
            <a:off x="6348880" y="638626"/>
            <a:ext cx="5822347" cy="5714873"/>
            <a:chOff x="6084162" y="1434863"/>
            <a:chExt cx="5822347" cy="571487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6A08FD4-3A22-4E91-945B-6358A4E1DF94}"/>
                </a:ext>
              </a:extLst>
            </p:cNvPr>
            <p:cNvGrpSpPr/>
            <p:nvPr/>
          </p:nvGrpSpPr>
          <p:grpSpPr>
            <a:xfrm>
              <a:off x="6084162" y="4124282"/>
              <a:ext cx="4168278" cy="3025454"/>
              <a:chOff x="6084162" y="4124282"/>
              <a:chExt cx="4168278" cy="3025454"/>
            </a:xfrm>
          </p:grpSpPr>
          <p:sp>
            <p:nvSpPr>
              <p:cNvPr id="14" name="Forma libre 32">
                <a:extLst>
                  <a:ext uri="{FF2B5EF4-FFF2-40B4-BE49-F238E27FC236}">
                    <a16:creationId xmlns:a16="http://schemas.microsoft.com/office/drawing/2014/main" id="{C5F42CE3-C667-43F6-B56F-017A880B2D84}"/>
                  </a:ext>
                </a:extLst>
              </p:cNvPr>
              <p:cNvSpPr/>
              <p:nvPr/>
            </p:nvSpPr>
            <p:spPr>
              <a:xfrm flipH="1">
                <a:off x="6084162" y="4222507"/>
                <a:ext cx="4063137" cy="2927229"/>
              </a:xfrm>
              <a:custGeom>
                <a:avLst/>
                <a:gdLst>
                  <a:gd name="connsiteX0" fmla="*/ 0 w 4800807"/>
                  <a:gd name="connsiteY0" fmla="*/ 0 h 2927229"/>
                  <a:gd name="connsiteX1" fmla="*/ 4249253 w 4800807"/>
                  <a:gd name="connsiteY1" fmla="*/ 0 h 2927229"/>
                  <a:gd name="connsiteX2" fmla="*/ 4800807 w 4800807"/>
                  <a:gd name="connsiteY2" fmla="*/ 551554 h 2927229"/>
                  <a:gd name="connsiteX3" fmla="*/ 4800807 w 4800807"/>
                  <a:gd name="connsiteY3" fmla="*/ 2757703 h 2927229"/>
                  <a:gd name="connsiteX4" fmla="*/ 4789602 w 4800807"/>
                  <a:gd name="connsiteY4" fmla="*/ 2868861 h 2927229"/>
                  <a:gd name="connsiteX5" fmla="*/ 4771483 w 4800807"/>
                  <a:gd name="connsiteY5" fmla="*/ 2927229 h 2927229"/>
                  <a:gd name="connsiteX6" fmla="*/ 4771483 w 4800807"/>
                  <a:gd name="connsiteY6" fmla="*/ 910688 h 2927229"/>
                  <a:gd name="connsiteX7" fmla="*/ 4219929 w 4800807"/>
                  <a:gd name="connsiteY7" fmla="*/ 359134 h 2927229"/>
                  <a:gd name="connsiteX8" fmla="*/ 0 w 4800807"/>
                  <a:gd name="connsiteY8" fmla="*/ 359134 h 292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00807" h="2927229">
                    <a:moveTo>
                      <a:pt x="0" y="0"/>
                    </a:moveTo>
                    <a:lnTo>
                      <a:pt x="4249253" y="0"/>
                    </a:lnTo>
                    <a:cubicBezTo>
                      <a:pt x="4553868" y="0"/>
                      <a:pt x="4800807" y="246939"/>
                      <a:pt x="4800807" y="551554"/>
                    </a:cubicBezTo>
                    <a:lnTo>
                      <a:pt x="4800807" y="2757703"/>
                    </a:lnTo>
                    <a:cubicBezTo>
                      <a:pt x="4800807" y="2795780"/>
                      <a:pt x="4796949" y="2832956"/>
                      <a:pt x="4789602" y="2868861"/>
                    </a:cubicBezTo>
                    <a:lnTo>
                      <a:pt x="4771483" y="2927229"/>
                    </a:lnTo>
                    <a:lnTo>
                      <a:pt x="4771483" y="910688"/>
                    </a:lnTo>
                    <a:cubicBezTo>
                      <a:pt x="4771483" y="606073"/>
                      <a:pt x="4524544" y="359134"/>
                      <a:pt x="4219929" y="359134"/>
                    </a:cubicBezTo>
                    <a:lnTo>
                      <a:pt x="0" y="359134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chemeClr val="bg2"/>
                  </a:gs>
                  <a:gs pos="38000">
                    <a:schemeClr val="tx2">
                      <a:lumMod val="40000"/>
                      <a:lumOff val="60000"/>
                      <a:alpha val="6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06F1CBE-C442-40AF-B603-4A4801AF8CBA}"/>
                  </a:ext>
                </a:extLst>
              </p:cNvPr>
              <p:cNvSpPr/>
              <p:nvPr/>
            </p:nvSpPr>
            <p:spPr>
              <a:xfrm>
                <a:off x="7045725" y="4124282"/>
                <a:ext cx="2423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sz="2800" b="1" dirty="0">
                    <a:solidFill>
                      <a:srgbClr val="004C00"/>
                    </a:solidFill>
                    <a:effectLst>
                      <a:glow rad="101600">
                        <a:srgbClr val="FFFFFF"/>
                      </a:glow>
                    </a:effectLst>
                    <a:latin typeface="Calibri" panose="020F0502020204030204"/>
                    <a:ea typeface="+mj-ea"/>
                    <a:cs typeface="+mj-cs"/>
                  </a:rPr>
                  <a:t>Características</a:t>
                </a:r>
                <a:r>
                  <a:rPr lang="es-MX" sz="2800" b="1" dirty="0">
                    <a:solidFill>
                      <a:srgbClr val="00194C"/>
                    </a:solidFill>
                    <a:effectLst>
                      <a:glow rad="101600">
                        <a:srgbClr val="FFFFFF"/>
                      </a:glow>
                    </a:effectLst>
                    <a:latin typeface="Calibri" panose="020F0502020204030204"/>
                    <a:ea typeface="+mj-ea"/>
                    <a:cs typeface="+mj-cs"/>
                  </a:rPr>
                  <a:t> </a:t>
                </a:r>
                <a:endParaRPr lang="es-CO" sz="2800" b="1" dirty="0">
                  <a:solidFill>
                    <a:srgbClr val="00194C"/>
                  </a:solidFill>
                  <a:effectLst>
                    <a:glow rad="101600">
                      <a:srgbClr val="FFFFFF"/>
                    </a:glow>
                  </a:effectLst>
                  <a:latin typeface="Calibri" panose="020F0502020204030204"/>
                  <a:ea typeface="+mj-ea"/>
                  <a:cs typeface="+mj-cs"/>
                </a:endParaRPr>
              </a:p>
            </p:txBody>
          </p:sp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139665F-89B0-4160-BBA3-210D6FB55B86}"/>
                  </a:ext>
                </a:extLst>
              </p:cNvPr>
              <p:cNvGrpSpPr/>
              <p:nvPr/>
            </p:nvGrpSpPr>
            <p:grpSpPr>
              <a:xfrm>
                <a:off x="9784440" y="4158954"/>
                <a:ext cx="468000" cy="468000"/>
                <a:chOff x="9784440" y="4158954"/>
                <a:chExt cx="468000" cy="468000"/>
              </a:xfrm>
            </p:grpSpPr>
            <p:sp>
              <p:nvSpPr>
                <p:cNvPr id="17" name="Anillo 40">
                  <a:extLst>
                    <a:ext uri="{FF2B5EF4-FFF2-40B4-BE49-F238E27FC236}">
                      <a16:creationId xmlns:a16="http://schemas.microsoft.com/office/drawing/2014/main" id="{89E6461A-1869-4E17-ADB1-5C569FB0CDEC}"/>
                    </a:ext>
                  </a:extLst>
                </p:cNvPr>
                <p:cNvSpPr/>
                <p:nvPr/>
              </p:nvSpPr>
              <p:spPr>
                <a:xfrm>
                  <a:off x="9784440" y="4158954"/>
                  <a:ext cx="468000" cy="468000"/>
                </a:xfrm>
                <a:prstGeom prst="donut">
                  <a:avLst>
                    <a:gd name="adj" fmla="val 19606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87E33706-61EA-4181-A6B3-4A75FF7AEB5B}"/>
                    </a:ext>
                  </a:extLst>
                </p:cNvPr>
                <p:cNvSpPr/>
                <p:nvPr/>
              </p:nvSpPr>
              <p:spPr>
                <a:xfrm>
                  <a:off x="9856440" y="4230954"/>
                  <a:ext cx="324000" cy="324000"/>
                </a:xfrm>
                <a:prstGeom prst="ellipse">
                  <a:avLst/>
                </a:prstGeom>
                <a:gradFill flip="none" rotWithShape="1">
                  <a:gsLst>
                    <a:gs pos="3000">
                      <a:schemeClr val="accent4">
                        <a:lumMod val="60000"/>
                        <a:lumOff val="40000"/>
                      </a:schemeClr>
                    </a:gs>
                    <a:gs pos="61000">
                      <a:schemeClr val="accent4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sp>
          <p:nvSpPr>
            <p:cNvPr id="6" name="Forma libre 12">
              <a:extLst>
                <a:ext uri="{FF2B5EF4-FFF2-40B4-BE49-F238E27FC236}">
                  <a16:creationId xmlns:a16="http://schemas.microsoft.com/office/drawing/2014/main" id="{68416A60-52CC-4C3C-B245-111DD15DD9C3}"/>
                </a:ext>
              </a:extLst>
            </p:cNvPr>
            <p:cNvSpPr/>
            <p:nvPr/>
          </p:nvSpPr>
          <p:spPr>
            <a:xfrm>
              <a:off x="6096000" y="1444416"/>
              <a:ext cx="5326743" cy="1980000"/>
            </a:xfrm>
            <a:custGeom>
              <a:avLst/>
              <a:gdLst>
                <a:gd name="connsiteX0" fmla="*/ 917647 w 4618551"/>
                <a:gd name="connsiteY0" fmla="*/ 0 h 2008491"/>
                <a:gd name="connsiteX1" fmla="*/ 4535416 w 4618551"/>
                <a:gd name="connsiteY1" fmla="*/ 0 h 2008491"/>
                <a:gd name="connsiteX2" fmla="*/ 4618551 w 4618551"/>
                <a:gd name="connsiteY2" fmla="*/ 4198 h 2008491"/>
                <a:gd name="connsiteX3" fmla="*/ 4618551 w 4618551"/>
                <a:gd name="connsiteY3" fmla="*/ 824121 h 2008491"/>
                <a:gd name="connsiteX4" fmla="*/ 4563992 w 4618551"/>
                <a:gd name="connsiteY4" fmla="*/ 819993 h 2008491"/>
                <a:gd name="connsiteX5" fmla="*/ 939150 w 4618551"/>
                <a:gd name="connsiteY5" fmla="*/ 819993 h 2008491"/>
                <a:gd name="connsiteX6" fmla="*/ 21503 w 4618551"/>
                <a:gd name="connsiteY6" fmla="*/ 1737640 h 2008491"/>
                <a:gd name="connsiteX7" fmla="*/ 21503 w 4618551"/>
                <a:gd name="connsiteY7" fmla="*/ 2008491 h 2008491"/>
                <a:gd name="connsiteX8" fmla="*/ 18644 w 4618551"/>
                <a:gd name="connsiteY8" fmla="*/ 1999279 h 2008491"/>
                <a:gd name="connsiteX9" fmla="*/ 0 w 4618551"/>
                <a:gd name="connsiteY9" fmla="*/ 1814341 h 2008491"/>
                <a:gd name="connsiteX10" fmla="*/ 0 w 4618551"/>
                <a:gd name="connsiteY10" fmla="*/ 917647 h 2008491"/>
                <a:gd name="connsiteX11" fmla="*/ 917647 w 4618551"/>
                <a:gd name="connsiteY11" fmla="*/ 0 h 200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8551" h="2008491">
                  <a:moveTo>
                    <a:pt x="917647" y="0"/>
                  </a:moveTo>
                  <a:lnTo>
                    <a:pt x="4535416" y="0"/>
                  </a:lnTo>
                  <a:lnTo>
                    <a:pt x="4618551" y="4198"/>
                  </a:lnTo>
                  <a:lnTo>
                    <a:pt x="4618551" y="824121"/>
                  </a:lnTo>
                  <a:lnTo>
                    <a:pt x="4563992" y="819993"/>
                  </a:lnTo>
                  <a:lnTo>
                    <a:pt x="939150" y="819993"/>
                  </a:lnTo>
                  <a:cubicBezTo>
                    <a:pt x="432348" y="819993"/>
                    <a:pt x="21503" y="1230838"/>
                    <a:pt x="21503" y="1737640"/>
                  </a:cubicBezTo>
                  <a:lnTo>
                    <a:pt x="21503" y="2008491"/>
                  </a:lnTo>
                  <a:lnTo>
                    <a:pt x="18644" y="1999279"/>
                  </a:lnTo>
                  <a:cubicBezTo>
                    <a:pt x="6420" y="1939542"/>
                    <a:pt x="0" y="1877691"/>
                    <a:pt x="0" y="1814341"/>
                  </a:cubicBezTo>
                  <a:lnTo>
                    <a:pt x="0" y="917647"/>
                  </a:lnTo>
                  <a:cubicBezTo>
                    <a:pt x="0" y="410845"/>
                    <a:pt x="410845" y="0"/>
                    <a:pt x="917647" y="0"/>
                  </a:cubicBezTo>
                  <a:close/>
                </a:path>
              </a:pathLst>
            </a:custGeom>
            <a:gradFill flip="none" rotWithShape="1">
              <a:gsLst>
                <a:gs pos="3000">
                  <a:schemeClr val="bg2"/>
                </a:gs>
                <a:gs pos="38000">
                  <a:schemeClr val="tx2">
                    <a:lumMod val="40000"/>
                    <a:lumOff val="60000"/>
                    <a:alpha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B27F75B-F936-4E3C-8D6E-81637E8A6D58}"/>
                </a:ext>
              </a:extLst>
            </p:cNvPr>
            <p:cNvSpPr/>
            <p:nvPr/>
          </p:nvSpPr>
          <p:spPr>
            <a:xfrm>
              <a:off x="7162728" y="1514343"/>
              <a:ext cx="2723823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s-MX" sz="4400" b="1" dirty="0">
                  <a:solidFill>
                    <a:srgbClr val="004C00"/>
                  </a:solidFill>
                  <a:effectLst>
                    <a:glow rad="101600">
                      <a:srgbClr val="FFFFFF"/>
                    </a:glow>
                  </a:effectLst>
                  <a:latin typeface="Calibri" panose="020F0502020204030204"/>
                  <a:ea typeface="+mj-ea"/>
                  <a:cs typeface="+mj-cs"/>
                </a:rPr>
                <a:t>Concusión</a:t>
              </a:r>
              <a:r>
                <a:rPr lang="es-MX" sz="4400" b="1" dirty="0">
                  <a:solidFill>
                    <a:srgbClr val="00194C"/>
                  </a:solidFill>
                  <a:effectLst>
                    <a:glow rad="101600">
                      <a:srgbClr val="FFFFFF"/>
                    </a:glow>
                  </a:effectLst>
                  <a:latin typeface="Calibri" panose="020F0502020204030204"/>
                  <a:ea typeface="+mj-ea"/>
                  <a:cs typeface="+mj-cs"/>
                </a:rPr>
                <a:t> </a:t>
              </a:r>
              <a:endParaRPr lang="es-CO" sz="4400" b="1" dirty="0">
                <a:solidFill>
                  <a:srgbClr val="00194C"/>
                </a:solidFill>
                <a:effectLst>
                  <a:glow rad="101600">
                    <a:srgbClr val="FFFFFF"/>
                  </a:glow>
                </a:effectLst>
                <a:latin typeface="Calibri" panose="020F0502020204030204"/>
                <a:ea typeface="+mj-ea"/>
                <a:cs typeface="+mj-cs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86F28AD-890C-4B8C-837A-DC8A4A9BE5FF}"/>
                </a:ext>
              </a:extLst>
            </p:cNvPr>
            <p:cNvGrpSpPr/>
            <p:nvPr/>
          </p:nvGrpSpPr>
          <p:grpSpPr>
            <a:xfrm>
              <a:off x="10879617" y="1434863"/>
              <a:ext cx="828000" cy="828000"/>
              <a:chOff x="10297876" y="1451209"/>
              <a:chExt cx="828000" cy="828000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7E9795E5-94BC-469B-8AEA-0D03691B3BC5}"/>
                  </a:ext>
                </a:extLst>
              </p:cNvPr>
              <p:cNvSpPr/>
              <p:nvPr/>
            </p:nvSpPr>
            <p:spPr>
              <a:xfrm>
                <a:off x="10297876" y="1451209"/>
                <a:ext cx="828000" cy="828000"/>
              </a:xfrm>
              <a:prstGeom prst="ellipse">
                <a:avLst/>
              </a:prstGeom>
              <a:gradFill>
                <a:gsLst>
                  <a:gs pos="49000">
                    <a:schemeClr val="accent4">
                      <a:lumMod val="75000"/>
                    </a:schemeClr>
                  </a:gs>
                  <a:gs pos="3000">
                    <a:schemeClr val="accent2">
                      <a:lumMod val="60000"/>
                      <a:lumOff val="40000"/>
                    </a:schemeClr>
                  </a:gs>
                  <a:gs pos="96000">
                    <a:schemeClr val="accent2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13" name="Picture 2" descr="Green Tick Icon Vector Symbol, Checkmark Isolated On White ...">
                <a:extLst>
                  <a:ext uri="{FF2B5EF4-FFF2-40B4-BE49-F238E27FC236}">
                    <a16:creationId xmlns:a16="http://schemas.microsoft.com/office/drawing/2014/main" id="{41E99D58-2A1E-4D41-B06A-642B113D9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5" t="8304" r="7736" b="12535"/>
              <a:stretch/>
            </p:blipFill>
            <p:spPr bwMode="auto">
              <a:xfrm>
                <a:off x="10327200" y="1473139"/>
                <a:ext cx="769351" cy="774769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15B52EC-3527-4E13-8807-05A990F005F5}"/>
                </a:ext>
              </a:extLst>
            </p:cNvPr>
            <p:cNvSpPr/>
            <p:nvPr/>
          </p:nvSpPr>
          <p:spPr>
            <a:xfrm>
              <a:off x="6475827" y="2326735"/>
              <a:ext cx="5202465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2400" b="1" i="1" dirty="0"/>
                <a:t>ARTÍCULO 404. </a:t>
              </a:r>
            </a:p>
            <a:p>
              <a:pPr algn="just"/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El servidor público que abusando de su cargo o de sus funciones constriña o induzca a alguien a dar o prometer al mismo servidor o a un tercero, dinero o cualquier otra utilidad indebidos, o los solicite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80A85A1-D245-4761-A75C-FCB0E19716C8}"/>
                </a:ext>
              </a:extLst>
            </p:cNvPr>
            <p:cNvSpPr/>
            <p:nvPr/>
          </p:nvSpPr>
          <p:spPr>
            <a:xfrm>
              <a:off x="6362605" y="4762791"/>
              <a:ext cx="55439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Abuso de cargos para sacar provecho propio, por encima del interés general, que es el que debe primar.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AD7C24B-3EA9-42AF-9885-D59825F789C4}"/>
                </a:ext>
              </a:extLst>
            </p:cNvPr>
            <p:cNvSpPr/>
            <p:nvPr/>
          </p:nvSpPr>
          <p:spPr>
            <a:xfrm>
              <a:off x="6359007" y="5749992"/>
              <a:ext cx="55475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Sólo aplica para aquellas personas que son funcionarios públicos o que prestan algún tipo de función pública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ECB1867-B418-42AA-81ED-E64020349460}"/>
              </a:ext>
            </a:extLst>
          </p:cNvPr>
          <p:cNvGrpSpPr/>
          <p:nvPr/>
        </p:nvGrpSpPr>
        <p:grpSpPr>
          <a:xfrm>
            <a:off x="495029" y="1317087"/>
            <a:ext cx="5715138" cy="5540913"/>
            <a:chOff x="398053" y="861077"/>
            <a:chExt cx="5715138" cy="5540913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8EB98F7-1AA0-45DF-A6B0-BA5E4AA40748}"/>
                </a:ext>
              </a:extLst>
            </p:cNvPr>
            <p:cNvGrpSpPr/>
            <p:nvPr/>
          </p:nvGrpSpPr>
          <p:grpSpPr>
            <a:xfrm>
              <a:off x="1078384" y="3369196"/>
              <a:ext cx="5034807" cy="3032794"/>
              <a:chOff x="1078384" y="3369196"/>
              <a:chExt cx="5034807" cy="3032794"/>
            </a:xfrm>
          </p:grpSpPr>
          <p:sp>
            <p:nvSpPr>
              <p:cNvPr id="28" name="Forma libre 31">
                <a:extLst>
                  <a:ext uri="{FF2B5EF4-FFF2-40B4-BE49-F238E27FC236}">
                    <a16:creationId xmlns:a16="http://schemas.microsoft.com/office/drawing/2014/main" id="{5AA5C2A5-2FB4-4F47-AF73-32B7F75FE117}"/>
                  </a:ext>
                </a:extLst>
              </p:cNvPr>
              <p:cNvSpPr/>
              <p:nvPr/>
            </p:nvSpPr>
            <p:spPr>
              <a:xfrm>
                <a:off x="1312384" y="3474761"/>
                <a:ext cx="4800807" cy="2927229"/>
              </a:xfrm>
              <a:custGeom>
                <a:avLst/>
                <a:gdLst>
                  <a:gd name="connsiteX0" fmla="*/ 0 w 4800807"/>
                  <a:gd name="connsiteY0" fmla="*/ 0 h 2927229"/>
                  <a:gd name="connsiteX1" fmla="*/ 4249253 w 4800807"/>
                  <a:gd name="connsiteY1" fmla="*/ 0 h 2927229"/>
                  <a:gd name="connsiteX2" fmla="*/ 4800807 w 4800807"/>
                  <a:gd name="connsiteY2" fmla="*/ 551554 h 2927229"/>
                  <a:gd name="connsiteX3" fmla="*/ 4800807 w 4800807"/>
                  <a:gd name="connsiteY3" fmla="*/ 2757703 h 2927229"/>
                  <a:gd name="connsiteX4" fmla="*/ 4789602 w 4800807"/>
                  <a:gd name="connsiteY4" fmla="*/ 2868861 h 2927229"/>
                  <a:gd name="connsiteX5" fmla="*/ 4771483 w 4800807"/>
                  <a:gd name="connsiteY5" fmla="*/ 2927229 h 2927229"/>
                  <a:gd name="connsiteX6" fmla="*/ 4771483 w 4800807"/>
                  <a:gd name="connsiteY6" fmla="*/ 910688 h 2927229"/>
                  <a:gd name="connsiteX7" fmla="*/ 4219929 w 4800807"/>
                  <a:gd name="connsiteY7" fmla="*/ 359134 h 2927229"/>
                  <a:gd name="connsiteX8" fmla="*/ 0 w 4800807"/>
                  <a:gd name="connsiteY8" fmla="*/ 359134 h 292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00807" h="2927229">
                    <a:moveTo>
                      <a:pt x="0" y="0"/>
                    </a:moveTo>
                    <a:lnTo>
                      <a:pt x="4249253" y="0"/>
                    </a:lnTo>
                    <a:cubicBezTo>
                      <a:pt x="4553868" y="0"/>
                      <a:pt x="4800807" y="246939"/>
                      <a:pt x="4800807" y="551554"/>
                    </a:cubicBezTo>
                    <a:lnTo>
                      <a:pt x="4800807" y="2757703"/>
                    </a:lnTo>
                    <a:cubicBezTo>
                      <a:pt x="4800807" y="2795780"/>
                      <a:pt x="4796949" y="2832956"/>
                      <a:pt x="4789602" y="2868861"/>
                    </a:cubicBezTo>
                    <a:lnTo>
                      <a:pt x="4771483" y="2927229"/>
                    </a:lnTo>
                    <a:lnTo>
                      <a:pt x="4771483" y="910688"/>
                    </a:lnTo>
                    <a:cubicBezTo>
                      <a:pt x="4771483" y="606073"/>
                      <a:pt x="4524544" y="359134"/>
                      <a:pt x="4219929" y="359134"/>
                    </a:cubicBezTo>
                    <a:lnTo>
                      <a:pt x="0" y="359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FC54F">
                      <a:alpha val="67000"/>
                    </a:srgbClr>
                  </a:gs>
                  <a:gs pos="50000">
                    <a:srgbClr val="339933">
                      <a:alpha val="46000"/>
                    </a:srgbClr>
                  </a:gs>
                  <a:gs pos="89000">
                    <a:srgbClr val="004C00"/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E1120B25-B493-4C87-95D2-7764DCD932BE}"/>
                  </a:ext>
                </a:extLst>
              </p:cNvPr>
              <p:cNvSpPr/>
              <p:nvPr/>
            </p:nvSpPr>
            <p:spPr>
              <a:xfrm>
                <a:off x="1558222" y="3369196"/>
                <a:ext cx="2423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sz="2800" b="1" dirty="0">
                    <a:solidFill>
                      <a:srgbClr val="00194C"/>
                    </a:solidFill>
                    <a:effectLst>
                      <a:glow rad="101600">
                        <a:srgbClr val="FFFFFF"/>
                      </a:glow>
                    </a:effectLst>
                    <a:latin typeface="Calibri" panose="020F0502020204030204"/>
                    <a:ea typeface="+mj-ea"/>
                    <a:cs typeface="+mj-cs"/>
                  </a:rPr>
                  <a:t>Características </a:t>
                </a:r>
                <a:endParaRPr lang="es-CO" sz="2800" b="1" dirty="0">
                  <a:solidFill>
                    <a:srgbClr val="00194C"/>
                  </a:solidFill>
                  <a:effectLst>
                    <a:glow rad="101600">
                      <a:srgbClr val="FFFFFF"/>
                    </a:glow>
                  </a:effectLst>
                  <a:latin typeface="Calibri" panose="020F0502020204030204"/>
                  <a:ea typeface="+mj-ea"/>
                  <a:cs typeface="+mj-cs"/>
                </a:endParaRPr>
              </a:p>
            </p:txBody>
          </p: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859B52DA-BB83-4D49-8C10-FB88719799F1}"/>
                  </a:ext>
                </a:extLst>
              </p:cNvPr>
              <p:cNvGrpSpPr/>
              <p:nvPr/>
            </p:nvGrpSpPr>
            <p:grpSpPr>
              <a:xfrm>
                <a:off x="1078384" y="3424416"/>
                <a:ext cx="468000" cy="468000"/>
                <a:chOff x="8910001" y="4833663"/>
                <a:chExt cx="468000" cy="468000"/>
              </a:xfrm>
            </p:grpSpPr>
            <p:sp>
              <p:nvSpPr>
                <p:cNvPr id="31" name="Anillo 44">
                  <a:extLst>
                    <a:ext uri="{FF2B5EF4-FFF2-40B4-BE49-F238E27FC236}">
                      <a16:creationId xmlns:a16="http://schemas.microsoft.com/office/drawing/2014/main" id="{B2F77EDE-E56E-405A-9EE0-F61F25202497}"/>
                    </a:ext>
                  </a:extLst>
                </p:cNvPr>
                <p:cNvSpPr/>
                <p:nvPr/>
              </p:nvSpPr>
              <p:spPr>
                <a:xfrm>
                  <a:off x="8910001" y="4833663"/>
                  <a:ext cx="468000" cy="468000"/>
                </a:xfrm>
                <a:prstGeom prst="donut">
                  <a:avLst>
                    <a:gd name="adj" fmla="val 19606"/>
                  </a:avLst>
                </a:prstGeom>
                <a:solidFill>
                  <a:srgbClr val="0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82437993-7507-40EF-9710-E4BBC2CA466F}"/>
                    </a:ext>
                  </a:extLst>
                </p:cNvPr>
                <p:cNvSpPr/>
                <p:nvPr/>
              </p:nvSpPr>
              <p:spPr>
                <a:xfrm>
                  <a:off x="8982001" y="4905663"/>
                  <a:ext cx="324000" cy="324000"/>
                </a:xfrm>
                <a:prstGeom prst="ellipse">
                  <a:avLst/>
                </a:prstGeom>
                <a:gradFill flip="none" rotWithShape="1">
                  <a:gsLst>
                    <a:gs pos="93000">
                      <a:srgbClr val="004C00"/>
                    </a:gs>
                    <a:gs pos="0">
                      <a:srgbClr val="00B05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sp>
          <p:nvSpPr>
            <p:cNvPr id="21" name="Forma libre 13">
              <a:extLst>
                <a:ext uri="{FF2B5EF4-FFF2-40B4-BE49-F238E27FC236}">
                  <a16:creationId xmlns:a16="http://schemas.microsoft.com/office/drawing/2014/main" id="{C7DA438B-A4B9-4532-8CEA-698EAC0C177C}"/>
                </a:ext>
              </a:extLst>
            </p:cNvPr>
            <p:cNvSpPr/>
            <p:nvPr/>
          </p:nvSpPr>
          <p:spPr>
            <a:xfrm flipH="1">
              <a:off x="767214" y="875591"/>
              <a:ext cx="5328000" cy="1980000"/>
            </a:xfrm>
            <a:custGeom>
              <a:avLst/>
              <a:gdLst>
                <a:gd name="connsiteX0" fmla="*/ 917647 w 4618551"/>
                <a:gd name="connsiteY0" fmla="*/ 0 h 2008491"/>
                <a:gd name="connsiteX1" fmla="*/ 4535416 w 4618551"/>
                <a:gd name="connsiteY1" fmla="*/ 0 h 2008491"/>
                <a:gd name="connsiteX2" fmla="*/ 4618551 w 4618551"/>
                <a:gd name="connsiteY2" fmla="*/ 4198 h 2008491"/>
                <a:gd name="connsiteX3" fmla="*/ 4618551 w 4618551"/>
                <a:gd name="connsiteY3" fmla="*/ 824121 h 2008491"/>
                <a:gd name="connsiteX4" fmla="*/ 4563992 w 4618551"/>
                <a:gd name="connsiteY4" fmla="*/ 819993 h 2008491"/>
                <a:gd name="connsiteX5" fmla="*/ 939150 w 4618551"/>
                <a:gd name="connsiteY5" fmla="*/ 819993 h 2008491"/>
                <a:gd name="connsiteX6" fmla="*/ 21503 w 4618551"/>
                <a:gd name="connsiteY6" fmla="*/ 1737640 h 2008491"/>
                <a:gd name="connsiteX7" fmla="*/ 21503 w 4618551"/>
                <a:gd name="connsiteY7" fmla="*/ 2008491 h 2008491"/>
                <a:gd name="connsiteX8" fmla="*/ 18644 w 4618551"/>
                <a:gd name="connsiteY8" fmla="*/ 1999279 h 2008491"/>
                <a:gd name="connsiteX9" fmla="*/ 0 w 4618551"/>
                <a:gd name="connsiteY9" fmla="*/ 1814341 h 2008491"/>
                <a:gd name="connsiteX10" fmla="*/ 0 w 4618551"/>
                <a:gd name="connsiteY10" fmla="*/ 917647 h 2008491"/>
                <a:gd name="connsiteX11" fmla="*/ 917647 w 4618551"/>
                <a:gd name="connsiteY11" fmla="*/ 0 h 200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8551" h="2008491">
                  <a:moveTo>
                    <a:pt x="917647" y="0"/>
                  </a:moveTo>
                  <a:lnTo>
                    <a:pt x="4535416" y="0"/>
                  </a:lnTo>
                  <a:lnTo>
                    <a:pt x="4618551" y="4198"/>
                  </a:lnTo>
                  <a:lnTo>
                    <a:pt x="4618551" y="824121"/>
                  </a:lnTo>
                  <a:lnTo>
                    <a:pt x="4563992" y="819993"/>
                  </a:lnTo>
                  <a:lnTo>
                    <a:pt x="939150" y="819993"/>
                  </a:lnTo>
                  <a:cubicBezTo>
                    <a:pt x="432348" y="819993"/>
                    <a:pt x="21503" y="1230838"/>
                    <a:pt x="21503" y="1737640"/>
                  </a:cubicBezTo>
                  <a:lnTo>
                    <a:pt x="21503" y="2008491"/>
                  </a:lnTo>
                  <a:lnTo>
                    <a:pt x="18644" y="1999279"/>
                  </a:lnTo>
                  <a:cubicBezTo>
                    <a:pt x="6420" y="1939542"/>
                    <a:pt x="0" y="1877691"/>
                    <a:pt x="0" y="1814341"/>
                  </a:cubicBezTo>
                  <a:lnTo>
                    <a:pt x="0" y="917647"/>
                  </a:lnTo>
                  <a:cubicBezTo>
                    <a:pt x="0" y="410845"/>
                    <a:pt x="410845" y="0"/>
                    <a:pt x="9176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C54F">
                    <a:alpha val="67000"/>
                  </a:srgbClr>
                </a:gs>
                <a:gs pos="50000">
                  <a:srgbClr val="339933">
                    <a:alpha val="46000"/>
                  </a:srgbClr>
                </a:gs>
                <a:gs pos="89000">
                  <a:srgbClr val="004C00"/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931D9DB7-99EB-42AF-B2FA-DB243B7BC52A}"/>
                </a:ext>
              </a:extLst>
            </p:cNvPr>
            <p:cNvSpPr/>
            <p:nvPr/>
          </p:nvSpPr>
          <p:spPr>
            <a:xfrm>
              <a:off x="1364766" y="992548"/>
              <a:ext cx="41152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3200" b="1" dirty="0">
                  <a:solidFill>
                    <a:srgbClr val="00194C"/>
                  </a:solidFill>
                  <a:effectLst>
                    <a:glow rad="101600">
                      <a:srgbClr val="FFFFFF"/>
                    </a:glow>
                  </a:effectLst>
                  <a:latin typeface="Calibri" panose="020F0502020204030204"/>
                  <a:ea typeface="+mj-ea"/>
                  <a:cs typeface="+mj-cs"/>
                </a:rPr>
                <a:t>Constreñimiento ilegal </a:t>
              </a:r>
              <a:endParaRPr lang="es-CO" sz="3200" b="1" dirty="0">
                <a:solidFill>
                  <a:srgbClr val="00194C"/>
                </a:solidFill>
                <a:effectLst>
                  <a:glow rad="101600">
                    <a:srgbClr val="FFFFFF"/>
                  </a:glow>
                </a:effectLst>
                <a:latin typeface="Calibri" panose="020F0502020204030204"/>
                <a:ea typeface="+mj-ea"/>
                <a:cs typeface="+mj-cs"/>
              </a:endParaRP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6C4EC030-D27A-4807-A3A8-FFC5D2E9CB9C}"/>
                </a:ext>
              </a:extLst>
            </p:cNvPr>
            <p:cNvGrpSpPr/>
            <p:nvPr/>
          </p:nvGrpSpPr>
          <p:grpSpPr>
            <a:xfrm>
              <a:off x="398053" y="861077"/>
              <a:ext cx="828000" cy="828000"/>
              <a:chOff x="574293" y="860944"/>
              <a:chExt cx="828000" cy="8280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C16D2B59-7DA5-4542-AFA6-A486E63D996A}"/>
                  </a:ext>
                </a:extLst>
              </p:cNvPr>
              <p:cNvSpPr/>
              <p:nvPr/>
            </p:nvSpPr>
            <p:spPr>
              <a:xfrm>
                <a:off x="574293" y="860944"/>
                <a:ext cx="828000" cy="828000"/>
              </a:xfrm>
              <a:prstGeom prst="ellipse">
                <a:avLst/>
              </a:prstGeom>
              <a:gradFill>
                <a:gsLst>
                  <a:gs pos="53000">
                    <a:srgbClr val="42927C"/>
                  </a:gs>
                  <a:gs pos="3000">
                    <a:srgbClr val="4CC44C"/>
                  </a:gs>
                  <a:gs pos="90000">
                    <a:srgbClr val="3760AB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27" name="Picture 2" descr="Green Tick Icon Vector Symbol, Checkmark Isolated On White ...">
                <a:extLst>
                  <a:ext uri="{FF2B5EF4-FFF2-40B4-BE49-F238E27FC236}">
                    <a16:creationId xmlns:a16="http://schemas.microsoft.com/office/drawing/2014/main" id="{DAA919E4-F44F-41F2-9C1C-8ED4CAC6E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5" t="8304" r="7736" b="12535"/>
              <a:stretch/>
            </p:blipFill>
            <p:spPr bwMode="auto">
              <a:xfrm>
                <a:off x="603617" y="892846"/>
                <a:ext cx="769351" cy="774769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7E0A96A-CDEB-4ADF-9026-E9F14587A024}"/>
                </a:ext>
              </a:extLst>
            </p:cNvPr>
            <p:cNvSpPr/>
            <p:nvPr/>
          </p:nvSpPr>
          <p:spPr>
            <a:xfrm>
              <a:off x="427621" y="1857541"/>
              <a:ext cx="5383505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3200" b="1" i="1" dirty="0"/>
                <a:t>Artículo 182. </a:t>
              </a:r>
            </a:p>
            <a:p>
              <a:pPr algn="just"/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El que, fuera de los casos especialmente previstos como delito, constriña a otro a hacer, tolerar u omitir alguna cosa</a:t>
              </a:r>
              <a:endParaRPr lang="es-CO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FB33C44B-0114-43DA-9CDB-48CF90044AEF}"/>
                </a:ext>
              </a:extLst>
            </p:cNvPr>
            <p:cNvSpPr/>
            <p:nvPr/>
          </p:nvSpPr>
          <p:spPr>
            <a:xfrm>
              <a:off x="832184" y="4069981"/>
              <a:ext cx="499721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Fuerza, apremio o compulsión que se ejerce sobre alguien, 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s-CO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s-CO" dirty="0">
                  <a:solidFill>
                    <a:srgbClr val="333333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Obligar a alguien a realizar lo que no quiere o a abstenerse de lo querido por él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4705" y="65277"/>
            <a:ext cx="777684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145" algn="r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Fortalezas</a:t>
            </a:r>
            <a:r>
              <a:rPr spc="-85" dirty="0"/>
              <a:t> </a:t>
            </a:r>
            <a:r>
              <a:rPr spc="-45" dirty="0"/>
              <a:t>de</a:t>
            </a:r>
            <a:r>
              <a:rPr spc="-60" dirty="0"/>
              <a:t> </a:t>
            </a:r>
            <a:r>
              <a:rPr dirty="0"/>
              <a:t>la</a:t>
            </a:r>
            <a:r>
              <a:rPr spc="-50" dirty="0"/>
              <a:t> </a:t>
            </a:r>
            <a:r>
              <a:rPr spc="-95" dirty="0"/>
              <a:t>Dirección</a:t>
            </a:r>
            <a:r>
              <a:rPr spc="-75" dirty="0"/>
              <a:t> </a:t>
            </a:r>
            <a:r>
              <a:rPr spc="-105" dirty="0"/>
              <a:t>Antisecuestro</a:t>
            </a:r>
            <a:r>
              <a:rPr spc="-75" dirty="0"/>
              <a:t> </a:t>
            </a:r>
            <a:r>
              <a:rPr spc="-405" dirty="0"/>
              <a:t>y</a:t>
            </a:r>
          </a:p>
          <a:p>
            <a:pPr marR="5080" algn="r">
              <a:lnSpc>
                <a:spcPct val="100000"/>
              </a:lnSpc>
            </a:pPr>
            <a:r>
              <a:rPr spc="-30" dirty="0"/>
              <a:t>Antiextorsión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8472" y="1342631"/>
            <a:ext cx="11463528" cy="5192293"/>
            <a:chOff x="728472" y="1342631"/>
            <a:chExt cx="11463528" cy="5192293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72" y="1871484"/>
              <a:ext cx="1059167" cy="10591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5141" y="2032482"/>
              <a:ext cx="614045" cy="742950"/>
            </a:xfrm>
            <a:custGeom>
              <a:avLst/>
              <a:gdLst/>
              <a:ahLst/>
              <a:cxnLst/>
              <a:rect l="l" t="t" r="r" b="b"/>
              <a:pathLst>
                <a:path w="614044" h="742950">
                  <a:moveTo>
                    <a:pt x="400964" y="519557"/>
                  </a:moveTo>
                  <a:lnTo>
                    <a:pt x="359549" y="498843"/>
                  </a:lnTo>
                  <a:lnTo>
                    <a:pt x="356539" y="489140"/>
                  </a:lnTo>
                  <a:lnTo>
                    <a:pt x="353085" y="479780"/>
                  </a:lnTo>
                  <a:lnTo>
                    <a:pt x="349846" y="472490"/>
                  </a:lnTo>
                  <a:lnTo>
                    <a:pt x="349097" y="470776"/>
                  </a:lnTo>
                  <a:lnTo>
                    <a:pt x="344487" y="462127"/>
                  </a:lnTo>
                  <a:lnTo>
                    <a:pt x="359549" y="417893"/>
                  </a:lnTo>
                  <a:lnTo>
                    <a:pt x="340728" y="399072"/>
                  </a:lnTo>
                  <a:lnTo>
                    <a:pt x="325666" y="384009"/>
                  </a:lnTo>
                  <a:lnTo>
                    <a:pt x="281432" y="399072"/>
                  </a:lnTo>
                  <a:lnTo>
                    <a:pt x="272643" y="394462"/>
                  </a:lnTo>
                  <a:lnTo>
                    <a:pt x="271068" y="393788"/>
                  </a:lnTo>
                  <a:lnTo>
                    <a:pt x="271068" y="543077"/>
                  </a:lnTo>
                  <a:lnTo>
                    <a:pt x="265607" y="570395"/>
                  </a:lnTo>
                  <a:lnTo>
                    <a:pt x="250609" y="592848"/>
                  </a:lnTo>
                  <a:lnTo>
                    <a:pt x="228193" y="608076"/>
                  </a:lnTo>
                  <a:lnTo>
                    <a:pt x="200482" y="613676"/>
                  </a:lnTo>
                  <a:lnTo>
                    <a:pt x="172770" y="608076"/>
                  </a:lnTo>
                  <a:lnTo>
                    <a:pt x="150355" y="592848"/>
                  </a:lnTo>
                  <a:lnTo>
                    <a:pt x="135356" y="570395"/>
                  </a:lnTo>
                  <a:lnTo>
                    <a:pt x="129895" y="543077"/>
                  </a:lnTo>
                  <a:lnTo>
                    <a:pt x="135407" y="515772"/>
                  </a:lnTo>
                  <a:lnTo>
                    <a:pt x="173177" y="477964"/>
                  </a:lnTo>
                  <a:lnTo>
                    <a:pt x="228193" y="478091"/>
                  </a:lnTo>
                  <a:lnTo>
                    <a:pt x="265607" y="515772"/>
                  </a:lnTo>
                  <a:lnTo>
                    <a:pt x="271068" y="543077"/>
                  </a:lnTo>
                  <a:lnTo>
                    <a:pt x="271068" y="393788"/>
                  </a:lnTo>
                  <a:lnTo>
                    <a:pt x="263423" y="390474"/>
                  </a:lnTo>
                  <a:lnTo>
                    <a:pt x="254025" y="387019"/>
                  </a:lnTo>
                  <a:lnTo>
                    <a:pt x="244716" y="384009"/>
                  </a:lnTo>
                  <a:lnTo>
                    <a:pt x="224015" y="342595"/>
                  </a:lnTo>
                  <a:lnTo>
                    <a:pt x="176949" y="342595"/>
                  </a:lnTo>
                  <a:lnTo>
                    <a:pt x="156248" y="384009"/>
                  </a:lnTo>
                  <a:lnTo>
                    <a:pt x="146532" y="387019"/>
                  </a:lnTo>
                  <a:lnTo>
                    <a:pt x="137185" y="390474"/>
                  </a:lnTo>
                  <a:lnTo>
                    <a:pt x="128181" y="394462"/>
                  </a:lnTo>
                  <a:lnTo>
                    <a:pt x="119532" y="399072"/>
                  </a:lnTo>
                  <a:lnTo>
                    <a:pt x="75298" y="384009"/>
                  </a:lnTo>
                  <a:lnTo>
                    <a:pt x="42354" y="416953"/>
                  </a:lnTo>
                  <a:lnTo>
                    <a:pt x="56476" y="461187"/>
                  </a:lnTo>
                  <a:lnTo>
                    <a:pt x="51866" y="469976"/>
                  </a:lnTo>
                  <a:lnTo>
                    <a:pt x="47879" y="479196"/>
                  </a:lnTo>
                  <a:lnTo>
                    <a:pt x="44424" y="488594"/>
                  </a:lnTo>
                  <a:lnTo>
                    <a:pt x="41414" y="497903"/>
                  </a:lnTo>
                  <a:lnTo>
                    <a:pt x="0" y="518604"/>
                  </a:lnTo>
                  <a:lnTo>
                    <a:pt x="0" y="565670"/>
                  </a:lnTo>
                  <a:lnTo>
                    <a:pt x="41414" y="586384"/>
                  </a:lnTo>
                  <a:lnTo>
                    <a:pt x="44424" y="596087"/>
                  </a:lnTo>
                  <a:lnTo>
                    <a:pt x="47879" y="605447"/>
                  </a:lnTo>
                  <a:lnTo>
                    <a:pt x="51866" y="614438"/>
                  </a:lnTo>
                  <a:lnTo>
                    <a:pt x="56476" y="623087"/>
                  </a:lnTo>
                  <a:lnTo>
                    <a:pt x="42354" y="667334"/>
                  </a:lnTo>
                  <a:lnTo>
                    <a:pt x="75298" y="700278"/>
                  </a:lnTo>
                  <a:lnTo>
                    <a:pt x="119532" y="686155"/>
                  </a:lnTo>
                  <a:lnTo>
                    <a:pt x="128181" y="690753"/>
                  </a:lnTo>
                  <a:lnTo>
                    <a:pt x="137185" y="694740"/>
                  </a:lnTo>
                  <a:lnTo>
                    <a:pt x="146532" y="698195"/>
                  </a:lnTo>
                  <a:lnTo>
                    <a:pt x="156248" y="701217"/>
                  </a:lnTo>
                  <a:lnTo>
                    <a:pt x="176949" y="742632"/>
                  </a:lnTo>
                  <a:lnTo>
                    <a:pt x="224015" y="742632"/>
                  </a:lnTo>
                  <a:lnTo>
                    <a:pt x="244716" y="701217"/>
                  </a:lnTo>
                  <a:lnTo>
                    <a:pt x="254431" y="698195"/>
                  </a:lnTo>
                  <a:lnTo>
                    <a:pt x="263779" y="694740"/>
                  </a:lnTo>
                  <a:lnTo>
                    <a:pt x="272783" y="690753"/>
                  </a:lnTo>
                  <a:lnTo>
                    <a:pt x="281432" y="686155"/>
                  </a:lnTo>
                  <a:lnTo>
                    <a:pt x="325666" y="701217"/>
                  </a:lnTo>
                  <a:lnTo>
                    <a:pt x="340309" y="686155"/>
                  </a:lnTo>
                  <a:lnTo>
                    <a:pt x="358609" y="667334"/>
                  </a:lnTo>
                  <a:lnTo>
                    <a:pt x="344487" y="624027"/>
                  </a:lnTo>
                  <a:lnTo>
                    <a:pt x="349097" y="615378"/>
                  </a:lnTo>
                  <a:lnTo>
                    <a:pt x="349846" y="613676"/>
                  </a:lnTo>
                  <a:lnTo>
                    <a:pt x="353085" y="606386"/>
                  </a:lnTo>
                  <a:lnTo>
                    <a:pt x="356539" y="597027"/>
                  </a:lnTo>
                  <a:lnTo>
                    <a:pt x="359549" y="587324"/>
                  </a:lnTo>
                  <a:lnTo>
                    <a:pt x="400964" y="566610"/>
                  </a:lnTo>
                  <a:lnTo>
                    <a:pt x="400964" y="519557"/>
                  </a:lnTo>
                  <a:close/>
                </a:path>
                <a:path w="614044" h="742950">
                  <a:moveTo>
                    <a:pt x="613689" y="176923"/>
                  </a:moveTo>
                  <a:lnTo>
                    <a:pt x="572274" y="156222"/>
                  </a:lnTo>
                  <a:lnTo>
                    <a:pt x="569252" y="146519"/>
                  </a:lnTo>
                  <a:lnTo>
                    <a:pt x="565797" y="137160"/>
                  </a:lnTo>
                  <a:lnTo>
                    <a:pt x="562571" y="129870"/>
                  </a:lnTo>
                  <a:lnTo>
                    <a:pt x="561809" y="128155"/>
                  </a:lnTo>
                  <a:lnTo>
                    <a:pt x="557212" y="119507"/>
                  </a:lnTo>
                  <a:lnTo>
                    <a:pt x="572274" y="75272"/>
                  </a:lnTo>
                  <a:lnTo>
                    <a:pt x="553427" y="56451"/>
                  </a:lnTo>
                  <a:lnTo>
                    <a:pt x="538391" y="41414"/>
                  </a:lnTo>
                  <a:lnTo>
                    <a:pt x="494144" y="56451"/>
                  </a:lnTo>
                  <a:lnTo>
                    <a:pt x="485495" y="51841"/>
                  </a:lnTo>
                  <a:lnTo>
                    <a:pt x="483793" y="51092"/>
                  </a:lnTo>
                  <a:lnTo>
                    <a:pt x="483793" y="200456"/>
                  </a:lnTo>
                  <a:lnTo>
                    <a:pt x="478193" y="227774"/>
                  </a:lnTo>
                  <a:lnTo>
                    <a:pt x="462965" y="250228"/>
                  </a:lnTo>
                  <a:lnTo>
                    <a:pt x="440512" y="265455"/>
                  </a:lnTo>
                  <a:lnTo>
                    <a:pt x="413207" y="271056"/>
                  </a:lnTo>
                  <a:lnTo>
                    <a:pt x="385495" y="265455"/>
                  </a:lnTo>
                  <a:lnTo>
                    <a:pt x="363080" y="250228"/>
                  </a:lnTo>
                  <a:lnTo>
                    <a:pt x="348081" y="227774"/>
                  </a:lnTo>
                  <a:lnTo>
                    <a:pt x="342607" y="200456"/>
                  </a:lnTo>
                  <a:lnTo>
                    <a:pt x="348208" y="173151"/>
                  </a:lnTo>
                  <a:lnTo>
                    <a:pt x="363435" y="150685"/>
                  </a:lnTo>
                  <a:lnTo>
                    <a:pt x="385889" y="135470"/>
                  </a:lnTo>
                  <a:lnTo>
                    <a:pt x="413207" y="129870"/>
                  </a:lnTo>
                  <a:lnTo>
                    <a:pt x="440905" y="135470"/>
                  </a:lnTo>
                  <a:lnTo>
                    <a:pt x="463321" y="150685"/>
                  </a:lnTo>
                  <a:lnTo>
                    <a:pt x="478320" y="173151"/>
                  </a:lnTo>
                  <a:lnTo>
                    <a:pt x="483793" y="200456"/>
                  </a:lnTo>
                  <a:lnTo>
                    <a:pt x="483793" y="51092"/>
                  </a:lnTo>
                  <a:lnTo>
                    <a:pt x="476504" y="47866"/>
                  </a:lnTo>
                  <a:lnTo>
                    <a:pt x="467144" y="44411"/>
                  </a:lnTo>
                  <a:lnTo>
                    <a:pt x="457441" y="41414"/>
                  </a:lnTo>
                  <a:lnTo>
                    <a:pt x="436727" y="0"/>
                  </a:lnTo>
                  <a:lnTo>
                    <a:pt x="389674" y="0"/>
                  </a:lnTo>
                  <a:lnTo>
                    <a:pt x="368960" y="41414"/>
                  </a:lnTo>
                  <a:lnTo>
                    <a:pt x="359257" y="44411"/>
                  </a:lnTo>
                  <a:lnTo>
                    <a:pt x="349897" y="47866"/>
                  </a:lnTo>
                  <a:lnTo>
                    <a:pt x="340906" y="51841"/>
                  </a:lnTo>
                  <a:lnTo>
                    <a:pt x="332257" y="56451"/>
                  </a:lnTo>
                  <a:lnTo>
                    <a:pt x="288023" y="41414"/>
                  </a:lnTo>
                  <a:lnTo>
                    <a:pt x="254127" y="75272"/>
                  </a:lnTo>
                  <a:lnTo>
                    <a:pt x="269189" y="119507"/>
                  </a:lnTo>
                  <a:lnTo>
                    <a:pt x="264591" y="128155"/>
                  </a:lnTo>
                  <a:lnTo>
                    <a:pt x="260604" y="137160"/>
                  </a:lnTo>
                  <a:lnTo>
                    <a:pt x="257149" y="146519"/>
                  </a:lnTo>
                  <a:lnTo>
                    <a:pt x="254127" y="156222"/>
                  </a:lnTo>
                  <a:lnTo>
                    <a:pt x="212712" y="176923"/>
                  </a:lnTo>
                  <a:lnTo>
                    <a:pt x="212712" y="223989"/>
                  </a:lnTo>
                  <a:lnTo>
                    <a:pt x="254127" y="244703"/>
                  </a:lnTo>
                  <a:lnTo>
                    <a:pt x="257022" y="254012"/>
                  </a:lnTo>
                  <a:lnTo>
                    <a:pt x="257149" y="254406"/>
                  </a:lnTo>
                  <a:lnTo>
                    <a:pt x="260604" y="263766"/>
                  </a:lnTo>
                  <a:lnTo>
                    <a:pt x="264528" y="272630"/>
                  </a:lnTo>
                  <a:lnTo>
                    <a:pt x="269189" y="281406"/>
                  </a:lnTo>
                  <a:lnTo>
                    <a:pt x="254127" y="325653"/>
                  </a:lnTo>
                  <a:lnTo>
                    <a:pt x="287070" y="358597"/>
                  </a:lnTo>
                  <a:lnTo>
                    <a:pt x="331317" y="343535"/>
                  </a:lnTo>
                  <a:lnTo>
                    <a:pt x="339966" y="348132"/>
                  </a:lnTo>
                  <a:lnTo>
                    <a:pt x="348957" y="352120"/>
                  </a:lnTo>
                  <a:lnTo>
                    <a:pt x="358317" y="355574"/>
                  </a:lnTo>
                  <a:lnTo>
                    <a:pt x="368020" y="358597"/>
                  </a:lnTo>
                  <a:lnTo>
                    <a:pt x="388734" y="400011"/>
                  </a:lnTo>
                  <a:lnTo>
                    <a:pt x="435787" y="400011"/>
                  </a:lnTo>
                  <a:lnTo>
                    <a:pt x="456501" y="358597"/>
                  </a:lnTo>
                  <a:lnTo>
                    <a:pt x="466204" y="355574"/>
                  </a:lnTo>
                  <a:lnTo>
                    <a:pt x="475564" y="352120"/>
                  </a:lnTo>
                  <a:lnTo>
                    <a:pt x="484555" y="348132"/>
                  </a:lnTo>
                  <a:lnTo>
                    <a:pt x="493204" y="343535"/>
                  </a:lnTo>
                  <a:lnTo>
                    <a:pt x="537451" y="358597"/>
                  </a:lnTo>
                  <a:lnTo>
                    <a:pt x="552932" y="343535"/>
                  </a:lnTo>
                  <a:lnTo>
                    <a:pt x="571334" y="325653"/>
                  </a:lnTo>
                  <a:lnTo>
                    <a:pt x="556272" y="281406"/>
                  </a:lnTo>
                  <a:lnTo>
                    <a:pt x="572274" y="244703"/>
                  </a:lnTo>
                  <a:lnTo>
                    <a:pt x="613689" y="223989"/>
                  </a:lnTo>
                  <a:lnTo>
                    <a:pt x="613689" y="176923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8260" y="3747516"/>
              <a:ext cx="595909" cy="6080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08237" y="3818381"/>
              <a:ext cx="459740" cy="471170"/>
            </a:xfrm>
            <a:custGeom>
              <a:avLst/>
              <a:gdLst/>
              <a:ahLst/>
              <a:cxnLst/>
              <a:rect l="l" t="t" r="r" b="b"/>
              <a:pathLst>
                <a:path w="459740" h="471170">
                  <a:moveTo>
                    <a:pt x="256540" y="0"/>
                  </a:moveTo>
                  <a:lnTo>
                    <a:pt x="256540" y="155194"/>
                  </a:lnTo>
                  <a:lnTo>
                    <a:pt x="0" y="155194"/>
                  </a:lnTo>
                  <a:lnTo>
                    <a:pt x="0" y="315976"/>
                  </a:lnTo>
                  <a:lnTo>
                    <a:pt x="256540" y="315976"/>
                  </a:lnTo>
                  <a:lnTo>
                    <a:pt x="256540" y="471170"/>
                  </a:lnTo>
                  <a:lnTo>
                    <a:pt x="459740" y="235585"/>
                  </a:lnTo>
                  <a:lnTo>
                    <a:pt x="25654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5019" y="5065775"/>
              <a:ext cx="554723" cy="551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34869" y="5136134"/>
              <a:ext cx="420370" cy="417195"/>
            </a:xfrm>
            <a:custGeom>
              <a:avLst/>
              <a:gdLst/>
              <a:ahLst/>
              <a:cxnLst/>
              <a:rect l="l" t="t" r="r" b="b"/>
              <a:pathLst>
                <a:path w="420369" h="417195">
                  <a:moveTo>
                    <a:pt x="184150" y="0"/>
                  </a:moveTo>
                  <a:lnTo>
                    <a:pt x="0" y="208407"/>
                  </a:lnTo>
                  <a:lnTo>
                    <a:pt x="184150" y="416814"/>
                  </a:lnTo>
                  <a:lnTo>
                    <a:pt x="184150" y="279527"/>
                  </a:lnTo>
                  <a:lnTo>
                    <a:pt x="420243" y="279527"/>
                  </a:lnTo>
                  <a:lnTo>
                    <a:pt x="420243" y="137287"/>
                  </a:lnTo>
                  <a:lnTo>
                    <a:pt x="184150" y="137287"/>
                  </a:lnTo>
                  <a:lnTo>
                    <a:pt x="18415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6555" y="5518404"/>
              <a:ext cx="885444" cy="10165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98589" y="5671535"/>
              <a:ext cx="641350" cy="640080"/>
            </a:xfrm>
            <a:custGeom>
              <a:avLst/>
              <a:gdLst/>
              <a:ahLst/>
              <a:cxnLst/>
              <a:rect l="l" t="t" r="r" b="b"/>
              <a:pathLst>
                <a:path w="641350" h="640079">
                  <a:moveTo>
                    <a:pt x="449911" y="549700"/>
                  </a:moveTo>
                  <a:lnTo>
                    <a:pt x="191071" y="549700"/>
                  </a:lnTo>
                  <a:lnTo>
                    <a:pt x="205366" y="557098"/>
                  </a:lnTo>
                  <a:lnTo>
                    <a:pt x="220014" y="563701"/>
                  </a:lnTo>
                  <a:lnTo>
                    <a:pt x="235015" y="569423"/>
                  </a:lnTo>
                  <a:lnTo>
                    <a:pt x="250369" y="574173"/>
                  </a:lnTo>
                  <a:lnTo>
                    <a:pt x="283312" y="640062"/>
                  </a:lnTo>
                  <a:lnTo>
                    <a:pt x="358611" y="640062"/>
                  </a:lnTo>
                  <a:lnTo>
                    <a:pt x="391555" y="574173"/>
                  </a:lnTo>
                  <a:lnTo>
                    <a:pt x="406894" y="569423"/>
                  </a:lnTo>
                  <a:lnTo>
                    <a:pt x="421792" y="563701"/>
                  </a:lnTo>
                  <a:lnTo>
                    <a:pt x="436160" y="557098"/>
                  </a:lnTo>
                  <a:lnTo>
                    <a:pt x="449911" y="549700"/>
                  </a:lnTo>
                  <a:close/>
                </a:path>
                <a:path w="641350" h="640079">
                  <a:moveTo>
                    <a:pt x="120478" y="66830"/>
                  </a:moveTo>
                  <a:lnTo>
                    <a:pt x="66827" y="120482"/>
                  </a:lnTo>
                  <a:lnTo>
                    <a:pt x="90358" y="191077"/>
                  </a:lnTo>
                  <a:lnTo>
                    <a:pt x="82961" y="205372"/>
                  </a:lnTo>
                  <a:lnTo>
                    <a:pt x="76357" y="220021"/>
                  </a:lnTo>
                  <a:lnTo>
                    <a:pt x="70636" y="235022"/>
                  </a:lnTo>
                  <a:lnTo>
                    <a:pt x="65886" y="250377"/>
                  </a:lnTo>
                  <a:lnTo>
                    <a:pt x="0" y="282380"/>
                  </a:lnTo>
                  <a:lnTo>
                    <a:pt x="0" y="357681"/>
                  </a:lnTo>
                  <a:lnTo>
                    <a:pt x="65886" y="390626"/>
                  </a:lnTo>
                  <a:lnTo>
                    <a:pt x="70637" y="405966"/>
                  </a:lnTo>
                  <a:lnTo>
                    <a:pt x="76358" y="420864"/>
                  </a:lnTo>
                  <a:lnTo>
                    <a:pt x="82961" y="435233"/>
                  </a:lnTo>
                  <a:lnTo>
                    <a:pt x="90358" y="448984"/>
                  </a:lnTo>
                  <a:lnTo>
                    <a:pt x="66828" y="519580"/>
                  </a:lnTo>
                  <a:lnTo>
                    <a:pt x="120478" y="573232"/>
                  </a:lnTo>
                  <a:lnTo>
                    <a:pt x="191071" y="549700"/>
                  </a:lnTo>
                  <a:lnTo>
                    <a:pt x="544035" y="549700"/>
                  </a:lnTo>
                  <a:lnTo>
                    <a:pt x="574155" y="519580"/>
                  </a:lnTo>
                  <a:lnTo>
                    <a:pt x="550624" y="448984"/>
                  </a:lnTo>
                  <a:lnTo>
                    <a:pt x="558021" y="434689"/>
                  </a:lnTo>
                  <a:lnTo>
                    <a:pt x="558790" y="432983"/>
                  </a:lnTo>
                  <a:lnTo>
                    <a:pt x="320020" y="432983"/>
                  </a:lnTo>
                  <a:lnTo>
                    <a:pt x="276165" y="424070"/>
                  </a:lnTo>
                  <a:lnTo>
                    <a:pt x="240250" y="399803"/>
                  </a:lnTo>
                  <a:lnTo>
                    <a:pt x="215984" y="363888"/>
                  </a:lnTo>
                  <a:lnTo>
                    <a:pt x="207072" y="320031"/>
                  </a:lnTo>
                  <a:lnTo>
                    <a:pt x="215984" y="276173"/>
                  </a:lnTo>
                  <a:lnTo>
                    <a:pt x="240250" y="240258"/>
                  </a:lnTo>
                  <a:lnTo>
                    <a:pt x="276164" y="215991"/>
                  </a:lnTo>
                  <a:lnTo>
                    <a:pt x="320020" y="207078"/>
                  </a:lnTo>
                  <a:lnTo>
                    <a:pt x="558114" y="207078"/>
                  </a:lnTo>
                  <a:lnTo>
                    <a:pt x="557080" y="204828"/>
                  </a:lnTo>
                  <a:lnTo>
                    <a:pt x="549682" y="191077"/>
                  </a:lnTo>
                  <a:lnTo>
                    <a:pt x="573213" y="120482"/>
                  </a:lnTo>
                  <a:lnTo>
                    <a:pt x="543093" y="90361"/>
                  </a:lnTo>
                  <a:lnTo>
                    <a:pt x="191071" y="90361"/>
                  </a:lnTo>
                  <a:lnTo>
                    <a:pt x="120478" y="66830"/>
                  </a:lnTo>
                  <a:close/>
                </a:path>
                <a:path w="641350" h="640079">
                  <a:moveTo>
                    <a:pt x="544035" y="549700"/>
                  </a:moveTo>
                  <a:lnTo>
                    <a:pt x="449911" y="549700"/>
                  </a:lnTo>
                  <a:lnTo>
                    <a:pt x="520504" y="573232"/>
                  </a:lnTo>
                  <a:lnTo>
                    <a:pt x="544035" y="549700"/>
                  </a:lnTo>
                  <a:close/>
                </a:path>
                <a:path w="641350" h="640079">
                  <a:moveTo>
                    <a:pt x="558114" y="207078"/>
                  </a:moveTo>
                  <a:lnTo>
                    <a:pt x="320020" y="207078"/>
                  </a:lnTo>
                  <a:lnTo>
                    <a:pt x="363876" y="215991"/>
                  </a:lnTo>
                  <a:lnTo>
                    <a:pt x="399790" y="240258"/>
                  </a:lnTo>
                  <a:lnTo>
                    <a:pt x="424056" y="276173"/>
                  </a:lnTo>
                  <a:lnTo>
                    <a:pt x="432969" y="320031"/>
                  </a:lnTo>
                  <a:lnTo>
                    <a:pt x="424057" y="363888"/>
                  </a:lnTo>
                  <a:lnTo>
                    <a:pt x="399790" y="399803"/>
                  </a:lnTo>
                  <a:lnTo>
                    <a:pt x="363876" y="424070"/>
                  </a:lnTo>
                  <a:lnTo>
                    <a:pt x="320020" y="432983"/>
                  </a:lnTo>
                  <a:lnTo>
                    <a:pt x="558790" y="432983"/>
                  </a:lnTo>
                  <a:lnTo>
                    <a:pt x="564625" y="420040"/>
                  </a:lnTo>
                  <a:lnTo>
                    <a:pt x="570345" y="405039"/>
                  </a:lnTo>
                  <a:lnTo>
                    <a:pt x="575096" y="389685"/>
                  </a:lnTo>
                  <a:lnTo>
                    <a:pt x="640982" y="356740"/>
                  </a:lnTo>
                  <a:lnTo>
                    <a:pt x="640982" y="281439"/>
                  </a:lnTo>
                  <a:lnTo>
                    <a:pt x="574154" y="249436"/>
                  </a:lnTo>
                  <a:lnTo>
                    <a:pt x="569404" y="234096"/>
                  </a:lnTo>
                  <a:lnTo>
                    <a:pt x="563683" y="219197"/>
                  </a:lnTo>
                  <a:lnTo>
                    <a:pt x="558114" y="207078"/>
                  </a:lnTo>
                  <a:close/>
                </a:path>
                <a:path w="641350" h="640079">
                  <a:moveTo>
                    <a:pt x="357670" y="0"/>
                  </a:moveTo>
                  <a:lnTo>
                    <a:pt x="282371" y="0"/>
                  </a:lnTo>
                  <a:lnTo>
                    <a:pt x="249427" y="65888"/>
                  </a:lnTo>
                  <a:lnTo>
                    <a:pt x="234088" y="70639"/>
                  </a:lnTo>
                  <a:lnTo>
                    <a:pt x="219190" y="76360"/>
                  </a:lnTo>
                  <a:lnTo>
                    <a:pt x="204821" y="82963"/>
                  </a:lnTo>
                  <a:lnTo>
                    <a:pt x="191071" y="90361"/>
                  </a:lnTo>
                  <a:lnTo>
                    <a:pt x="448970" y="90361"/>
                  </a:lnTo>
                  <a:lnTo>
                    <a:pt x="434675" y="82963"/>
                  </a:lnTo>
                  <a:lnTo>
                    <a:pt x="420027" y="76360"/>
                  </a:lnTo>
                  <a:lnTo>
                    <a:pt x="405026" y="70639"/>
                  </a:lnTo>
                  <a:lnTo>
                    <a:pt x="389672" y="65888"/>
                  </a:lnTo>
                  <a:lnTo>
                    <a:pt x="357670" y="0"/>
                  </a:lnTo>
                  <a:close/>
                </a:path>
                <a:path w="641350" h="640079">
                  <a:moveTo>
                    <a:pt x="519562" y="66830"/>
                  </a:moveTo>
                  <a:lnTo>
                    <a:pt x="448970" y="90361"/>
                  </a:lnTo>
                  <a:lnTo>
                    <a:pt x="543093" y="90361"/>
                  </a:lnTo>
                  <a:lnTo>
                    <a:pt x="519562" y="6683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819" y="1616951"/>
              <a:ext cx="1016520" cy="10165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95599" y="1770400"/>
              <a:ext cx="641350" cy="640080"/>
            </a:xfrm>
            <a:custGeom>
              <a:avLst/>
              <a:gdLst/>
              <a:ahLst/>
              <a:cxnLst/>
              <a:rect l="l" t="t" r="r" b="b"/>
              <a:pathLst>
                <a:path w="641350" h="640080">
                  <a:moveTo>
                    <a:pt x="449911" y="549700"/>
                  </a:moveTo>
                  <a:lnTo>
                    <a:pt x="191071" y="549700"/>
                  </a:lnTo>
                  <a:lnTo>
                    <a:pt x="205366" y="557098"/>
                  </a:lnTo>
                  <a:lnTo>
                    <a:pt x="220014" y="563701"/>
                  </a:lnTo>
                  <a:lnTo>
                    <a:pt x="235015" y="569423"/>
                  </a:lnTo>
                  <a:lnTo>
                    <a:pt x="250369" y="574173"/>
                  </a:lnTo>
                  <a:lnTo>
                    <a:pt x="283312" y="640062"/>
                  </a:lnTo>
                  <a:lnTo>
                    <a:pt x="358611" y="640062"/>
                  </a:lnTo>
                  <a:lnTo>
                    <a:pt x="391555" y="574173"/>
                  </a:lnTo>
                  <a:lnTo>
                    <a:pt x="406894" y="569423"/>
                  </a:lnTo>
                  <a:lnTo>
                    <a:pt x="421792" y="563702"/>
                  </a:lnTo>
                  <a:lnTo>
                    <a:pt x="436160" y="557098"/>
                  </a:lnTo>
                  <a:lnTo>
                    <a:pt x="449911" y="549700"/>
                  </a:lnTo>
                  <a:close/>
                </a:path>
                <a:path w="641350" h="640080">
                  <a:moveTo>
                    <a:pt x="120478" y="66829"/>
                  </a:moveTo>
                  <a:lnTo>
                    <a:pt x="66827" y="120482"/>
                  </a:lnTo>
                  <a:lnTo>
                    <a:pt x="90358" y="191077"/>
                  </a:lnTo>
                  <a:lnTo>
                    <a:pt x="82961" y="205372"/>
                  </a:lnTo>
                  <a:lnTo>
                    <a:pt x="76357" y="220021"/>
                  </a:lnTo>
                  <a:lnTo>
                    <a:pt x="70636" y="235022"/>
                  </a:lnTo>
                  <a:lnTo>
                    <a:pt x="65886" y="250377"/>
                  </a:lnTo>
                  <a:lnTo>
                    <a:pt x="0" y="282380"/>
                  </a:lnTo>
                  <a:lnTo>
                    <a:pt x="0" y="357681"/>
                  </a:lnTo>
                  <a:lnTo>
                    <a:pt x="65886" y="390626"/>
                  </a:lnTo>
                  <a:lnTo>
                    <a:pt x="70637" y="405965"/>
                  </a:lnTo>
                  <a:lnTo>
                    <a:pt x="76358" y="420864"/>
                  </a:lnTo>
                  <a:lnTo>
                    <a:pt x="82961" y="435233"/>
                  </a:lnTo>
                  <a:lnTo>
                    <a:pt x="90358" y="448984"/>
                  </a:lnTo>
                  <a:lnTo>
                    <a:pt x="66828" y="519579"/>
                  </a:lnTo>
                  <a:lnTo>
                    <a:pt x="120478" y="573232"/>
                  </a:lnTo>
                  <a:lnTo>
                    <a:pt x="191071" y="549700"/>
                  </a:lnTo>
                  <a:lnTo>
                    <a:pt x="544035" y="549700"/>
                  </a:lnTo>
                  <a:lnTo>
                    <a:pt x="574155" y="519580"/>
                  </a:lnTo>
                  <a:lnTo>
                    <a:pt x="550624" y="448985"/>
                  </a:lnTo>
                  <a:lnTo>
                    <a:pt x="558021" y="434689"/>
                  </a:lnTo>
                  <a:lnTo>
                    <a:pt x="558790" y="432983"/>
                  </a:lnTo>
                  <a:lnTo>
                    <a:pt x="320020" y="432983"/>
                  </a:lnTo>
                  <a:lnTo>
                    <a:pt x="276165" y="424070"/>
                  </a:lnTo>
                  <a:lnTo>
                    <a:pt x="240250" y="399803"/>
                  </a:lnTo>
                  <a:lnTo>
                    <a:pt x="215984" y="363888"/>
                  </a:lnTo>
                  <a:lnTo>
                    <a:pt x="207072" y="320031"/>
                  </a:lnTo>
                  <a:lnTo>
                    <a:pt x="215984" y="276173"/>
                  </a:lnTo>
                  <a:lnTo>
                    <a:pt x="240250" y="240258"/>
                  </a:lnTo>
                  <a:lnTo>
                    <a:pt x="276164" y="215991"/>
                  </a:lnTo>
                  <a:lnTo>
                    <a:pt x="320020" y="207079"/>
                  </a:lnTo>
                  <a:lnTo>
                    <a:pt x="558114" y="207079"/>
                  </a:lnTo>
                  <a:lnTo>
                    <a:pt x="557080" y="204828"/>
                  </a:lnTo>
                  <a:lnTo>
                    <a:pt x="549682" y="191077"/>
                  </a:lnTo>
                  <a:lnTo>
                    <a:pt x="573213" y="120482"/>
                  </a:lnTo>
                  <a:lnTo>
                    <a:pt x="543093" y="90361"/>
                  </a:lnTo>
                  <a:lnTo>
                    <a:pt x="191071" y="90361"/>
                  </a:lnTo>
                  <a:lnTo>
                    <a:pt x="120478" y="66829"/>
                  </a:lnTo>
                  <a:close/>
                </a:path>
                <a:path w="641350" h="640080">
                  <a:moveTo>
                    <a:pt x="544035" y="549700"/>
                  </a:moveTo>
                  <a:lnTo>
                    <a:pt x="449911" y="549700"/>
                  </a:lnTo>
                  <a:lnTo>
                    <a:pt x="520504" y="573232"/>
                  </a:lnTo>
                  <a:lnTo>
                    <a:pt x="544035" y="549700"/>
                  </a:lnTo>
                  <a:close/>
                </a:path>
                <a:path w="641350" h="640080">
                  <a:moveTo>
                    <a:pt x="558114" y="207079"/>
                  </a:moveTo>
                  <a:lnTo>
                    <a:pt x="320020" y="207079"/>
                  </a:lnTo>
                  <a:lnTo>
                    <a:pt x="363876" y="215991"/>
                  </a:lnTo>
                  <a:lnTo>
                    <a:pt x="399790" y="240258"/>
                  </a:lnTo>
                  <a:lnTo>
                    <a:pt x="424056" y="276174"/>
                  </a:lnTo>
                  <a:lnTo>
                    <a:pt x="432969" y="320031"/>
                  </a:lnTo>
                  <a:lnTo>
                    <a:pt x="424057" y="363888"/>
                  </a:lnTo>
                  <a:lnTo>
                    <a:pt x="399790" y="399803"/>
                  </a:lnTo>
                  <a:lnTo>
                    <a:pt x="363876" y="424070"/>
                  </a:lnTo>
                  <a:lnTo>
                    <a:pt x="320020" y="432983"/>
                  </a:lnTo>
                  <a:lnTo>
                    <a:pt x="558790" y="432983"/>
                  </a:lnTo>
                  <a:lnTo>
                    <a:pt x="564625" y="420041"/>
                  </a:lnTo>
                  <a:lnTo>
                    <a:pt x="570345" y="405039"/>
                  </a:lnTo>
                  <a:lnTo>
                    <a:pt x="575096" y="389685"/>
                  </a:lnTo>
                  <a:lnTo>
                    <a:pt x="640982" y="356740"/>
                  </a:lnTo>
                  <a:lnTo>
                    <a:pt x="640982" y="281439"/>
                  </a:lnTo>
                  <a:lnTo>
                    <a:pt x="574154" y="249436"/>
                  </a:lnTo>
                  <a:lnTo>
                    <a:pt x="569404" y="234096"/>
                  </a:lnTo>
                  <a:lnTo>
                    <a:pt x="563683" y="219197"/>
                  </a:lnTo>
                  <a:lnTo>
                    <a:pt x="558114" y="207079"/>
                  </a:lnTo>
                  <a:close/>
                </a:path>
                <a:path w="641350" h="640080">
                  <a:moveTo>
                    <a:pt x="357670" y="0"/>
                  </a:moveTo>
                  <a:lnTo>
                    <a:pt x="282371" y="0"/>
                  </a:lnTo>
                  <a:lnTo>
                    <a:pt x="249427" y="65888"/>
                  </a:lnTo>
                  <a:lnTo>
                    <a:pt x="234088" y="70639"/>
                  </a:lnTo>
                  <a:lnTo>
                    <a:pt x="219190" y="76360"/>
                  </a:lnTo>
                  <a:lnTo>
                    <a:pt x="204821" y="82963"/>
                  </a:lnTo>
                  <a:lnTo>
                    <a:pt x="191071" y="90361"/>
                  </a:lnTo>
                  <a:lnTo>
                    <a:pt x="448970" y="90361"/>
                  </a:lnTo>
                  <a:lnTo>
                    <a:pt x="434675" y="82964"/>
                  </a:lnTo>
                  <a:lnTo>
                    <a:pt x="420027" y="76360"/>
                  </a:lnTo>
                  <a:lnTo>
                    <a:pt x="405026" y="70639"/>
                  </a:lnTo>
                  <a:lnTo>
                    <a:pt x="389672" y="65888"/>
                  </a:lnTo>
                  <a:lnTo>
                    <a:pt x="357670" y="0"/>
                  </a:lnTo>
                  <a:close/>
                </a:path>
                <a:path w="641350" h="640080">
                  <a:moveTo>
                    <a:pt x="519562" y="66830"/>
                  </a:moveTo>
                  <a:lnTo>
                    <a:pt x="448970" y="90361"/>
                  </a:lnTo>
                  <a:lnTo>
                    <a:pt x="543093" y="90361"/>
                  </a:lnTo>
                  <a:lnTo>
                    <a:pt x="519562" y="6683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6995" y="1342631"/>
              <a:ext cx="1016520" cy="10165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34880" y="1509509"/>
              <a:ext cx="3735704" cy="3561715"/>
            </a:xfrm>
            <a:custGeom>
              <a:avLst/>
              <a:gdLst/>
              <a:ahLst/>
              <a:cxnLst/>
              <a:rect l="l" t="t" r="r" b="b"/>
              <a:pathLst>
                <a:path w="3735704" h="3561715">
                  <a:moveTo>
                    <a:pt x="400037" y="176949"/>
                  </a:moveTo>
                  <a:lnTo>
                    <a:pt x="358622" y="156248"/>
                  </a:lnTo>
                  <a:lnTo>
                    <a:pt x="355612" y="146532"/>
                  </a:lnTo>
                  <a:lnTo>
                    <a:pt x="352158" y="137185"/>
                  </a:lnTo>
                  <a:lnTo>
                    <a:pt x="348170" y="128181"/>
                  </a:lnTo>
                  <a:lnTo>
                    <a:pt x="343560" y="119532"/>
                  </a:lnTo>
                  <a:lnTo>
                    <a:pt x="358622" y="75298"/>
                  </a:lnTo>
                  <a:lnTo>
                    <a:pt x="325678" y="42354"/>
                  </a:lnTo>
                  <a:lnTo>
                    <a:pt x="281444" y="56476"/>
                  </a:lnTo>
                  <a:lnTo>
                    <a:pt x="272656" y="51866"/>
                  </a:lnTo>
                  <a:lnTo>
                    <a:pt x="270141" y="50787"/>
                  </a:lnTo>
                  <a:lnTo>
                    <a:pt x="270141" y="200482"/>
                  </a:lnTo>
                  <a:lnTo>
                    <a:pt x="264541" y="228193"/>
                  </a:lnTo>
                  <a:lnTo>
                    <a:pt x="249313" y="250609"/>
                  </a:lnTo>
                  <a:lnTo>
                    <a:pt x="226860" y="265607"/>
                  </a:lnTo>
                  <a:lnTo>
                    <a:pt x="199555" y="271081"/>
                  </a:lnTo>
                  <a:lnTo>
                    <a:pt x="172237" y="265607"/>
                  </a:lnTo>
                  <a:lnTo>
                    <a:pt x="149783" y="250609"/>
                  </a:lnTo>
                  <a:lnTo>
                    <a:pt x="134556" y="228193"/>
                  </a:lnTo>
                  <a:lnTo>
                    <a:pt x="128955" y="200482"/>
                  </a:lnTo>
                  <a:lnTo>
                    <a:pt x="134556" y="172770"/>
                  </a:lnTo>
                  <a:lnTo>
                    <a:pt x="149783" y="150355"/>
                  </a:lnTo>
                  <a:lnTo>
                    <a:pt x="172237" y="135356"/>
                  </a:lnTo>
                  <a:lnTo>
                    <a:pt x="199555" y="129895"/>
                  </a:lnTo>
                  <a:lnTo>
                    <a:pt x="226860" y="135407"/>
                  </a:lnTo>
                  <a:lnTo>
                    <a:pt x="227253" y="135496"/>
                  </a:lnTo>
                  <a:lnTo>
                    <a:pt x="249669" y="150710"/>
                  </a:lnTo>
                  <a:lnTo>
                    <a:pt x="264668" y="173177"/>
                  </a:lnTo>
                  <a:lnTo>
                    <a:pt x="270141" y="200482"/>
                  </a:lnTo>
                  <a:lnTo>
                    <a:pt x="270141" y="50787"/>
                  </a:lnTo>
                  <a:lnTo>
                    <a:pt x="263436" y="47879"/>
                  </a:lnTo>
                  <a:lnTo>
                    <a:pt x="254038" y="44424"/>
                  </a:lnTo>
                  <a:lnTo>
                    <a:pt x="244729" y="41414"/>
                  </a:lnTo>
                  <a:lnTo>
                    <a:pt x="224028" y="0"/>
                  </a:lnTo>
                  <a:lnTo>
                    <a:pt x="176961" y="0"/>
                  </a:lnTo>
                  <a:lnTo>
                    <a:pt x="156248" y="41414"/>
                  </a:lnTo>
                  <a:lnTo>
                    <a:pt x="146545" y="44424"/>
                  </a:lnTo>
                  <a:lnTo>
                    <a:pt x="137185" y="47879"/>
                  </a:lnTo>
                  <a:lnTo>
                    <a:pt x="128193" y="51866"/>
                  </a:lnTo>
                  <a:lnTo>
                    <a:pt x="119545" y="56476"/>
                  </a:lnTo>
                  <a:lnTo>
                    <a:pt x="75298" y="42354"/>
                  </a:lnTo>
                  <a:lnTo>
                    <a:pt x="42354" y="75298"/>
                  </a:lnTo>
                  <a:lnTo>
                    <a:pt x="56476" y="119532"/>
                  </a:lnTo>
                  <a:lnTo>
                    <a:pt x="51879" y="128181"/>
                  </a:lnTo>
                  <a:lnTo>
                    <a:pt x="47891" y="137185"/>
                  </a:lnTo>
                  <a:lnTo>
                    <a:pt x="44437" y="146532"/>
                  </a:lnTo>
                  <a:lnTo>
                    <a:pt x="41414" y="156248"/>
                  </a:lnTo>
                  <a:lnTo>
                    <a:pt x="0" y="176949"/>
                  </a:lnTo>
                  <a:lnTo>
                    <a:pt x="0" y="224015"/>
                  </a:lnTo>
                  <a:lnTo>
                    <a:pt x="41414" y="244716"/>
                  </a:lnTo>
                  <a:lnTo>
                    <a:pt x="44437" y="254431"/>
                  </a:lnTo>
                  <a:lnTo>
                    <a:pt x="47891" y="263779"/>
                  </a:lnTo>
                  <a:lnTo>
                    <a:pt x="51879" y="272783"/>
                  </a:lnTo>
                  <a:lnTo>
                    <a:pt x="56476" y="281432"/>
                  </a:lnTo>
                  <a:lnTo>
                    <a:pt x="41414" y="325666"/>
                  </a:lnTo>
                  <a:lnTo>
                    <a:pt x="56476" y="340309"/>
                  </a:lnTo>
                  <a:lnTo>
                    <a:pt x="75298" y="358609"/>
                  </a:lnTo>
                  <a:lnTo>
                    <a:pt x="118605" y="344487"/>
                  </a:lnTo>
                  <a:lnTo>
                    <a:pt x="127254" y="349097"/>
                  </a:lnTo>
                  <a:lnTo>
                    <a:pt x="128955" y="349846"/>
                  </a:lnTo>
                  <a:lnTo>
                    <a:pt x="136245" y="353085"/>
                  </a:lnTo>
                  <a:lnTo>
                    <a:pt x="145605" y="356539"/>
                  </a:lnTo>
                  <a:lnTo>
                    <a:pt x="155308" y="359549"/>
                  </a:lnTo>
                  <a:lnTo>
                    <a:pt x="176022" y="400964"/>
                  </a:lnTo>
                  <a:lnTo>
                    <a:pt x="223075" y="400964"/>
                  </a:lnTo>
                  <a:lnTo>
                    <a:pt x="243789" y="359549"/>
                  </a:lnTo>
                  <a:lnTo>
                    <a:pt x="253492" y="356539"/>
                  </a:lnTo>
                  <a:lnTo>
                    <a:pt x="262851" y="353085"/>
                  </a:lnTo>
                  <a:lnTo>
                    <a:pt x="270141" y="349846"/>
                  </a:lnTo>
                  <a:lnTo>
                    <a:pt x="271856" y="349097"/>
                  </a:lnTo>
                  <a:lnTo>
                    <a:pt x="280504" y="344487"/>
                  </a:lnTo>
                  <a:lnTo>
                    <a:pt x="324739" y="359549"/>
                  </a:lnTo>
                  <a:lnTo>
                    <a:pt x="343560" y="340728"/>
                  </a:lnTo>
                  <a:lnTo>
                    <a:pt x="358622" y="325666"/>
                  </a:lnTo>
                  <a:lnTo>
                    <a:pt x="343560" y="281432"/>
                  </a:lnTo>
                  <a:lnTo>
                    <a:pt x="348170" y="272643"/>
                  </a:lnTo>
                  <a:lnTo>
                    <a:pt x="352158" y="263423"/>
                  </a:lnTo>
                  <a:lnTo>
                    <a:pt x="355612" y="254025"/>
                  </a:lnTo>
                  <a:lnTo>
                    <a:pt x="358622" y="244716"/>
                  </a:lnTo>
                  <a:lnTo>
                    <a:pt x="400037" y="224015"/>
                  </a:lnTo>
                  <a:lnTo>
                    <a:pt x="400037" y="176949"/>
                  </a:lnTo>
                  <a:close/>
                </a:path>
                <a:path w="3735704" h="3561715">
                  <a:moveTo>
                    <a:pt x="742632" y="389674"/>
                  </a:moveTo>
                  <a:lnTo>
                    <a:pt x="701217" y="368960"/>
                  </a:lnTo>
                  <a:lnTo>
                    <a:pt x="698220" y="359257"/>
                  </a:lnTo>
                  <a:lnTo>
                    <a:pt x="694766" y="349910"/>
                  </a:lnTo>
                  <a:lnTo>
                    <a:pt x="690791" y="340906"/>
                  </a:lnTo>
                  <a:lnTo>
                    <a:pt x="686181" y="332257"/>
                  </a:lnTo>
                  <a:lnTo>
                    <a:pt x="701217" y="288023"/>
                  </a:lnTo>
                  <a:lnTo>
                    <a:pt x="667359" y="254127"/>
                  </a:lnTo>
                  <a:lnTo>
                    <a:pt x="623125" y="269189"/>
                  </a:lnTo>
                  <a:lnTo>
                    <a:pt x="614476" y="264591"/>
                  </a:lnTo>
                  <a:lnTo>
                    <a:pt x="612762" y="263842"/>
                  </a:lnTo>
                  <a:lnTo>
                    <a:pt x="612762" y="413207"/>
                  </a:lnTo>
                  <a:lnTo>
                    <a:pt x="607161" y="440905"/>
                  </a:lnTo>
                  <a:lnTo>
                    <a:pt x="591947" y="463321"/>
                  </a:lnTo>
                  <a:lnTo>
                    <a:pt x="569480" y="478320"/>
                  </a:lnTo>
                  <a:lnTo>
                    <a:pt x="542175" y="483793"/>
                  </a:lnTo>
                  <a:lnTo>
                    <a:pt x="514858" y="478193"/>
                  </a:lnTo>
                  <a:lnTo>
                    <a:pt x="492404" y="462965"/>
                  </a:lnTo>
                  <a:lnTo>
                    <a:pt x="477177" y="440512"/>
                  </a:lnTo>
                  <a:lnTo>
                    <a:pt x="471576" y="413207"/>
                  </a:lnTo>
                  <a:lnTo>
                    <a:pt x="477177" y="385495"/>
                  </a:lnTo>
                  <a:lnTo>
                    <a:pt x="492404" y="363080"/>
                  </a:lnTo>
                  <a:lnTo>
                    <a:pt x="514858" y="348081"/>
                  </a:lnTo>
                  <a:lnTo>
                    <a:pt x="542175" y="342607"/>
                  </a:lnTo>
                  <a:lnTo>
                    <a:pt x="569480" y="348208"/>
                  </a:lnTo>
                  <a:lnTo>
                    <a:pt x="591947" y="363435"/>
                  </a:lnTo>
                  <a:lnTo>
                    <a:pt x="607161" y="385889"/>
                  </a:lnTo>
                  <a:lnTo>
                    <a:pt x="612762" y="413207"/>
                  </a:lnTo>
                  <a:lnTo>
                    <a:pt x="612762" y="263842"/>
                  </a:lnTo>
                  <a:lnTo>
                    <a:pt x="605472" y="260604"/>
                  </a:lnTo>
                  <a:lnTo>
                    <a:pt x="596112" y="257149"/>
                  </a:lnTo>
                  <a:lnTo>
                    <a:pt x="586409" y="254127"/>
                  </a:lnTo>
                  <a:lnTo>
                    <a:pt x="565708" y="212725"/>
                  </a:lnTo>
                  <a:lnTo>
                    <a:pt x="518642" y="212725"/>
                  </a:lnTo>
                  <a:lnTo>
                    <a:pt x="497928" y="254127"/>
                  </a:lnTo>
                  <a:lnTo>
                    <a:pt x="488619" y="257022"/>
                  </a:lnTo>
                  <a:lnTo>
                    <a:pt x="488226" y="257149"/>
                  </a:lnTo>
                  <a:lnTo>
                    <a:pt x="478866" y="260604"/>
                  </a:lnTo>
                  <a:lnTo>
                    <a:pt x="470001" y="264528"/>
                  </a:lnTo>
                  <a:lnTo>
                    <a:pt x="461225" y="269189"/>
                  </a:lnTo>
                  <a:lnTo>
                    <a:pt x="416979" y="254127"/>
                  </a:lnTo>
                  <a:lnTo>
                    <a:pt x="384035" y="287070"/>
                  </a:lnTo>
                  <a:lnTo>
                    <a:pt x="399097" y="331317"/>
                  </a:lnTo>
                  <a:lnTo>
                    <a:pt x="394500" y="339966"/>
                  </a:lnTo>
                  <a:lnTo>
                    <a:pt x="390512" y="348957"/>
                  </a:lnTo>
                  <a:lnTo>
                    <a:pt x="387057" y="358317"/>
                  </a:lnTo>
                  <a:lnTo>
                    <a:pt x="384035" y="368020"/>
                  </a:lnTo>
                  <a:lnTo>
                    <a:pt x="342620" y="388734"/>
                  </a:lnTo>
                  <a:lnTo>
                    <a:pt x="342620" y="435787"/>
                  </a:lnTo>
                  <a:lnTo>
                    <a:pt x="384035" y="456501"/>
                  </a:lnTo>
                  <a:lnTo>
                    <a:pt x="387057" y="466204"/>
                  </a:lnTo>
                  <a:lnTo>
                    <a:pt x="390512" y="475564"/>
                  </a:lnTo>
                  <a:lnTo>
                    <a:pt x="394500" y="484555"/>
                  </a:lnTo>
                  <a:lnTo>
                    <a:pt x="399097" y="493204"/>
                  </a:lnTo>
                  <a:lnTo>
                    <a:pt x="384035" y="537451"/>
                  </a:lnTo>
                  <a:lnTo>
                    <a:pt x="399097" y="552932"/>
                  </a:lnTo>
                  <a:lnTo>
                    <a:pt x="416979" y="571334"/>
                  </a:lnTo>
                  <a:lnTo>
                    <a:pt x="461225" y="556272"/>
                  </a:lnTo>
                  <a:lnTo>
                    <a:pt x="497928" y="572274"/>
                  </a:lnTo>
                  <a:lnTo>
                    <a:pt x="518642" y="613689"/>
                  </a:lnTo>
                  <a:lnTo>
                    <a:pt x="565708" y="613689"/>
                  </a:lnTo>
                  <a:lnTo>
                    <a:pt x="586409" y="572274"/>
                  </a:lnTo>
                  <a:lnTo>
                    <a:pt x="596112" y="569252"/>
                  </a:lnTo>
                  <a:lnTo>
                    <a:pt x="605472" y="565797"/>
                  </a:lnTo>
                  <a:lnTo>
                    <a:pt x="612762" y="562571"/>
                  </a:lnTo>
                  <a:lnTo>
                    <a:pt x="614476" y="561809"/>
                  </a:lnTo>
                  <a:lnTo>
                    <a:pt x="623125" y="557212"/>
                  </a:lnTo>
                  <a:lnTo>
                    <a:pt x="667359" y="572274"/>
                  </a:lnTo>
                  <a:lnTo>
                    <a:pt x="686181" y="553427"/>
                  </a:lnTo>
                  <a:lnTo>
                    <a:pt x="701217" y="538391"/>
                  </a:lnTo>
                  <a:lnTo>
                    <a:pt x="686181" y="494144"/>
                  </a:lnTo>
                  <a:lnTo>
                    <a:pt x="690791" y="485495"/>
                  </a:lnTo>
                  <a:lnTo>
                    <a:pt x="694766" y="476504"/>
                  </a:lnTo>
                  <a:lnTo>
                    <a:pt x="698220" y="467144"/>
                  </a:lnTo>
                  <a:lnTo>
                    <a:pt x="701217" y="457441"/>
                  </a:lnTo>
                  <a:lnTo>
                    <a:pt x="742632" y="436727"/>
                  </a:lnTo>
                  <a:lnTo>
                    <a:pt x="742632" y="389674"/>
                  </a:lnTo>
                  <a:close/>
                </a:path>
                <a:path w="3735704" h="3561715">
                  <a:moveTo>
                    <a:pt x="3551466" y="2392057"/>
                  </a:moveTo>
                  <a:lnTo>
                    <a:pt x="3550323" y="2344089"/>
                  </a:lnTo>
                  <a:lnTo>
                    <a:pt x="3546932" y="2296706"/>
                  </a:lnTo>
                  <a:lnTo>
                    <a:pt x="3541344" y="2249957"/>
                  </a:lnTo>
                  <a:lnTo>
                    <a:pt x="3533610" y="2203907"/>
                  </a:lnTo>
                  <a:lnTo>
                    <a:pt x="3523780" y="2158606"/>
                  </a:lnTo>
                  <a:lnTo>
                    <a:pt x="3511918" y="2114092"/>
                  </a:lnTo>
                  <a:lnTo>
                    <a:pt x="3498062" y="2070442"/>
                  </a:lnTo>
                  <a:lnTo>
                    <a:pt x="3482263" y="2027682"/>
                  </a:lnTo>
                  <a:lnTo>
                    <a:pt x="3464585" y="1985873"/>
                  </a:lnTo>
                  <a:lnTo>
                    <a:pt x="3445078" y="1945068"/>
                  </a:lnTo>
                  <a:lnTo>
                    <a:pt x="3423780" y="1905330"/>
                  </a:lnTo>
                  <a:lnTo>
                    <a:pt x="3400755" y="1866696"/>
                  </a:lnTo>
                  <a:lnTo>
                    <a:pt x="3376053" y="1829219"/>
                  </a:lnTo>
                  <a:lnTo>
                    <a:pt x="3349726" y="1792947"/>
                  </a:lnTo>
                  <a:lnTo>
                    <a:pt x="3321824" y="1757946"/>
                  </a:lnTo>
                  <a:lnTo>
                    <a:pt x="3292398" y="1724266"/>
                  </a:lnTo>
                  <a:lnTo>
                    <a:pt x="3261499" y="1691944"/>
                  </a:lnTo>
                  <a:lnTo>
                    <a:pt x="3229191" y="1661045"/>
                  </a:lnTo>
                  <a:lnTo>
                    <a:pt x="3195510" y="1631619"/>
                  </a:lnTo>
                  <a:lnTo>
                    <a:pt x="3160509" y="1603717"/>
                  </a:lnTo>
                  <a:lnTo>
                    <a:pt x="3124250" y="1577378"/>
                  </a:lnTo>
                  <a:lnTo>
                    <a:pt x="3086773" y="1552676"/>
                  </a:lnTo>
                  <a:lnTo>
                    <a:pt x="3048139" y="1529651"/>
                  </a:lnTo>
                  <a:lnTo>
                    <a:pt x="3008401" y="1508353"/>
                  </a:lnTo>
                  <a:lnTo>
                    <a:pt x="2967609" y="1488846"/>
                  </a:lnTo>
                  <a:lnTo>
                    <a:pt x="2925813" y="1471168"/>
                  </a:lnTo>
                  <a:lnTo>
                    <a:pt x="2883052" y="1455369"/>
                  </a:lnTo>
                  <a:lnTo>
                    <a:pt x="2839402" y="1441513"/>
                  </a:lnTo>
                  <a:lnTo>
                    <a:pt x="2794901" y="1429651"/>
                  </a:lnTo>
                  <a:lnTo>
                    <a:pt x="2749613" y="1419821"/>
                  </a:lnTo>
                  <a:lnTo>
                    <a:pt x="2703563" y="1412087"/>
                  </a:lnTo>
                  <a:lnTo>
                    <a:pt x="2656840" y="1406499"/>
                  </a:lnTo>
                  <a:lnTo>
                    <a:pt x="2609456" y="1403108"/>
                  </a:lnTo>
                  <a:lnTo>
                    <a:pt x="2561501" y="1401965"/>
                  </a:lnTo>
                  <a:lnTo>
                    <a:pt x="2513533" y="1403108"/>
                  </a:lnTo>
                  <a:lnTo>
                    <a:pt x="2466149" y="1406499"/>
                  </a:lnTo>
                  <a:lnTo>
                    <a:pt x="2419426" y="1412087"/>
                  </a:lnTo>
                  <a:lnTo>
                    <a:pt x="2373376" y="1419821"/>
                  </a:lnTo>
                  <a:lnTo>
                    <a:pt x="2328087" y="1429651"/>
                  </a:lnTo>
                  <a:lnTo>
                    <a:pt x="2283587" y="1441513"/>
                  </a:lnTo>
                  <a:lnTo>
                    <a:pt x="2239937" y="1455369"/>
                  </a:lnTo>
                  <a:lnTo>
                    <a:pt x="2197176" y="1471168"/>
                  </a:lnTo>
                  <a:lnTo>
                    <a:pt x="2155380" y="1488846"/>
                  </a:lnTo>
                  <a:lnTo>
                    <a:pt x="2114588" y="1508353"/>
                  </a:lnTo>
                  <a:lnTo>
                    <a:pt x="2074849" y="1529651"/>
                  </a:lnTo>
                  <a:lnTo>
                    <a:pt x="2036216" y="1552676"/>
                  </a:lnTo>
                  <a:lnTo>
                    <a:pt x="1998738" y="1577378"/>
                  </a:lnTo>
                  <a:lnTo>
                    <a:pt x="1962480" y="1603717"/>
                  </a:lnTo>
                  <a:lnTo>
                    <a:pt x="1927479" y="1631619"/>
                  </a:lnTo>
                  <a:lnTo>
                    <a:pt x="1893798" y="1661045"/>
                  </a:lnTo>
                  <a:lnTo>
                    <a:pt x="1861489" y="1691944"/>
                  </a:lnTo>
                  <a:lnTo>
                    <a:pt x="1830590" y="1724266"/>
                  </a:lnTo>
                  <a:lnTo>
                    <a:pt x="1801164" y="1757946"/>
                  </a:lnTo>
                  <a:lnTo>
                    <a:pt x="1773262" y="1792947"/>
                  </a:lnTo>
                  <a:lnTo>
                    <a:pt x="1746935" y="1829219"/>
                  </a:lnTo>
                  <a:lnTo>
                    <a:pt x="1722234" y="1866696"/>
                  </a:lnTo>
                  <a:lnTo>
                    <a:pt x="1699209" y="1905330"/>
                  </a:lnTo>
                  <a:lnTo>
                    <a:pt x="1677911" y="1945068"/>
                  </a:lnTo>
                  <a:lnTo>
                    <a:pt x="1658404" y="1985873"/>
                  </a:lnTo>
                  <a:lnTo>
                    <a:pt x="1640725" y="2027682"/>
                  </a:lnTo>
                  <a:lnTo>
                    <a:pt x="1624926" y="2070442"/>
                  </a:lnTo>
                  <a:lnTo>
                    <a:pt x="1611071" y="2114092"/>
                  </a:lnTo>
                  <a:lnTo>
                    <a:pt x="1599209" y="2158606"/>
                  </a:lnTo>
                  <a:lnTo>
                    <a:pt x="1589379" y="2203907"/>
                  </a:lnTo>
                  <a:lnTo>
                    <a:pt x="1581645" y="2249957"/>
                  </a:lnTo>
                  <a:lnTo>
                    <a:pt x="1576057" y="2296706"/>
                  </a:lnTo>
                  <a:lnTo>
                    <a:pt x="1572666" y="2344089"/>
                  </a:lnTo>
                  <a:lnTo>
                    <a:pt x="1571536" y="2392057"/>
                  </a:lnTo>
                  <a:lnTo>
                    <a:pt x="1572666" y="2440025"/>
                  </a:lnTo>
                  <a:lnTo>
                    <a:pt x="1576057" y="2487409"/>
                  </a:lnTo>
                  <a:lnTo>
                    <a:pt x="1581645" y="2534132"/>
                  </a:lnTo>
                  <a:lnTo>
                    <a:pt x="1589379" y="2580182"/>
                  </a:lnTo>
                  <a:lnTo>
                    <a:pt x="1599209" y="2625471"/>
                  </a:lnTo>
                  <a:lnTo>
                    <a:pt x="1611071" y="2669971"/>
                  </a:lnTo>
                  <a:lnTo>
                    <a:pt x="1624926" y="2713621"/>
                  </a:lnTo>
                  <a:lnTo>
                    <a:pt x="1640725" y="2756382"/>
                  </a:lnTo>
                  <a:lnTo>
                    <a:pt x="1658404" y="2798178"/>
                  </a:lnTo>
                  <a:lnTo>
                    <a:pt x="1677911" y="2838970"/>
                  </a:lnTo>
                  <a:lnTo>
                    <a:pt x="1699209" y="2878709"/>
                  </a:lnTo>
                  <a:lnTo>
                    <a:pt x="1722234" y="2917342"/>
                  </a:lnTo>
                  <a:lnTo>
                    <a:pt x="1746935" y="2954820"/>
                  </a:lnTo>
                  <a:lnTo>
                    <a:pt x="1773262" y="2991078"/>
                  </a:lnTo>
                  <a:lnTo>
                    <a:pt x="1801164" y="3026079"/>
                  </a:lnTo>
                  <a:lnTo>
                    <a:pt x="1830590" y="3059760"/>
                  </a:lnTo>
                  <a:lnTo>
                    <a:pt x="1861489" y="3092069"/>
                  </a:lnTo>
                  <a:lnTo>
                    <a:pt x="1893798" y="3122968"/>
                  </a:lnTo>
                  <a:lnTo>
                    <a:pt x="1927479" y="3152394"/>
                  </a:lnTo>
                  <a:lnTo>
                    <a:pt x="1962480" y="3180296"/>
                  </a:lnTo>
                  <a:lnTo>
                    <a:pt x="1998738" y="3206623"/>
                  </a:lnTo>
                  <a:lnTo>
                    <a:pt x="2036216" y="3231324"/>
                  </a:lnTo>
                  <a:lnTo>
                    <a:pt x="2074849" y="3254349"/>
                  </a:lnTo>
                  <a:lnTo>
                    <a:pt x="2114588" y="3275647"/>
                  </a:lnTo>
                  <a:lnTo>
                    <a:pt x="2155380" y="3295154"/>
                  </a:lnTo>
                  <a:lnTo>
                    <a:pt x="2197176" y="3312833"/>
                  </a:lnTo>
                  <a:lnTo>
                    <a:pt x="2239937" y="3328632"/>
                  </a:lnTo>
                  <a:lnTo>
                    <a:pt x="2283587" y="3342487"/>
                  </a:lnTo>
                  <a:lnTo>
                    <a:pt x="2328087" y="3354349"/>
                  </a:lnTo>
                  <a:lnTo>
                    <a:pt x="2373376" y="3364179"/>
                  </a:lnTo>
                  <a:lnTo>
                    <a:pt x="2419426" y="3371913"/>
                  </a:lnTo>
                  <a:lnTo>
                    <a:pt x="2466149" y="3377501"/>
                  </a:lnTo>
                  <a:lnTo>
                    <a:pt x="2513533" y="3380892"/>
                  </a:lnTo>
                  <a:lnTo>
                    <a:pt x="2561501" y="3382022"/>
                  </a:lnTo>
                  <a:lnTo>
                    <a:pt x="2609456" y="3380892"/>
                  </a:lnTo>
                  <a:lnTo>
                    <a:pt x="2656840" y="3377501"/>
                  </a:lnTo>
                  <a:lnTo>
                    <a:pt x="2703563" y="3371913"/>
                  </a:lnTo>
                  <a:lnTo>
                    <a:pt x="2749613" y="3364179"/>
                  </a:lnTo>
                  <a:lnTo>
                    <a:pt x="2794901" y="3354349"/>
                  </a:lnTo>
                  <a:lnTo>
                    <a:pt x="2839402" y="3342487"/>
                  </a:lnTo>
                  <a:lnTo>
                    <a:pt x="2883052" y="3328632"/>
                  </a:lnTo>
                  <a:lnTo>
                    <a:pt x="2925813" y="3312833"/>
                  </a:lnTo>
                  <a:lnTo>
                    <a:pt x="2967609" y="3295154"/>
                  </a:lnTo>
                  <a:lnTo>
                    <a:pt x="3008401" y="3275647"/>
                  </a:lnTo>
                  <a:lnTo>
                    <a:pt x="3048139" y="3254349"/>
                  </a:lnTo>
                  <a:lnTo>
                    <a:pt x="3086773" y="3231324"/>
                  </a:lnTo>
                  <a:lnTo>
                    <a:pt x="3124250" y="3206623"/>
                  </a:lnTo>
                  <a:lnTo>
                    <a:pt x="3160509" y="3180296"/>
                  </a:lnTo>
                  <a:lnTo>
                    <a:pt x="3195510" y="3152394"/>
                  </a:lnTo>
                  <a:lnTo>
                    <a:pt x="3229191" y="3122968"/>
                  </a:lnTo>
                  <a:lnTo>
                    <a:pt x="3261499" y="3092069"/>
                  </a:lnTo>
                  <a:lnTo>
                    <a:pt x="3292398" y="3059760"/>
                  </a:lnTo>
                  <a:lnTo>
                    <a:pt x="3321824" y="3026079"/>
                  </a:lnTo>
                  <a:lnTo>
                    <a:pt x="3349726" y="2991078"/>
                  </a:lnTo>
                  <a:lnTo>
                    <a:pt x="3376053" y="2954820"/>
                  </a:lnTo>
                  <a:lnTo>
                    <a:pt x="3400755" y="2917342"/>
                  </a:lnTo>
                  <a:lnTo>
                    <a:pt x="3423780" y="2878709"/>
                  </a:lnTo>
                  <a:lnTo>
                    <a:pt x="3445078" y="2838970"/>
                  </a:lnTo>
                  <a:lnTo>
                    <a:pt x="3464585" y="2798178"/>
                  </a:lnTo>
                  <a:lnTo>
                    <a:pt x="3482263" y="2756382"/>
                  </a:lnTo>
                  <a:lnTo>
                    <a:pt x="3498062" y="2713621"/>
                  </a:lnTo>
                  <a:lnTo>
                    <a:pt x="3511918" y="2669971"/>
                  </a:lnTo>
                  <a:lnTo>
                    <a:pt x="3523780" y="2625471"/>
                  </a:lnTo>
                  <a:lnTo>
                    <a:pt x="3533610" y="2580182"/>
                  </a:lnTo>
                  <a:lnTo>
                    <a:pt x="3541344" y="2534132"/>
                  </a:lnTo>
                  <a:lnTo>
                    <a:pt x="3546932" y="2487409"/>
                  </a:lnTo>
                  <a:lnTo>
                    <a:pt x="3550323" y="2440025"/>
                  </a:lnTo>
                  <a:lnTo>
                    <a:pt x="3551466" y="2392057"/>
                  </a:lnTo>
                  <a:close/>
                </a:path>
                <a:path w="3735704" h="3561715">
                  <a:moveTo>
                    <a:pt x="3735362" y="2392692"/>
                  </a:moveTo>
                  <a:lnTo>
                    <a:pt x="3734384" y="2354592"/>
                  </a:lnTo>
                  <a:lnTo>
                    <a:pt x="3731476" y="2303792"/>
                  </a:lnTo>
                  <a:lnTo>
                    <a:pt x="3726688" y="2252992"/>
                  </a:lnTo>
                  <a:lnTo>
                    <a:pt x="3720046" y="2202192"/>
                  </a:lnTo>
                  <a:lnTo>
                    <a:pt x="3711587" y="2164092"/>
                  </a:lnTo>
                  <a:lnTo>
                    <a:pt x="3701351" y="2113292"/>
                  </a:lnTo>
                  <a:lnTo>
                    <a:pt x="3689375" y="2075192"/>
                  </a:lnTo>
                  <a:lnTo>
                    <a:pt x="3675697" y="2024392"/>
                  </a:lnTo>
                  <a:lnTo>
                    <a:pt x="3666401" y="2001291"/>
                  </a:lnTo>
                  <a:lnTo>
                    <a:pt x="3666401" y="2392692"/>
                  </a:lnTo>
                  <a:lnTo>
                    <a:pt x="3665372" y="2443492"/>
                  </a:lnTo>
                  <a:lnTo>
                    <a:pt x="3662349" y="2494292"/>
                  </a:lnTo>
                  <a:lnTo>
                    <a:pt x="3657358" y="2545092"/>
                  </a:lnTo>
                  <a:lnTo>
                    <a:pt x="3650450" y="2583192"/>
                  </a:lnTo>
                  <a:lnTo>
                    <a:pt x="3641648" y="2633992"/>
                  </a:lnTo>
                  <a:lnTo>
                    <a:pt x="3631006" y="2672092"/>
                  </a:lnTo>
                  <a:lnTo>
                    <a:pt x="3618573" y="2722892"/>
                  </a:lnTo>
                  <a:lnTo>
                    <a:pt x="3604374" y="2760992"/>
                  </a:lnTo>
                  <a:lnTo>
                    <a:pt x="3588448" y="2799092"/>
                  </a:lnTo>
                  <a:lnTo>
                    <a:pt x="3570859" y="2849892"/>
                  </a:lnTo>
                  <a:lnTo>
                    <a:pt x="3551631" y="2887992"/>
                  </a:lnTo>
                  <a:lnTo>
                    <a:pt x="3530803" y="2926092"/>
                  </a:lnTo>
                  <a:lnTo>
                    <a:pt x="3508425" y="2964192"/>
                  </a:lnTo>
                  <a:lnTo>
                    <a:pt x="3484537" y="3002292"/>
                  </a:lnTo>
                  <a:lnTo>
                    <a:pt x="3459175" y="3040392"/>
                  </a:lnTo>
                  <a:lnTo>
                    <a:pt x="3432391" y="3078492"/>
                  </a:lnTo>
                  <a:lnTo>
                    <a:pt x="3404222" y="3116592"/>
                  </a:lnTo>
                  <a:lnTo>
                    <a:pt x="3374707" y="3141992"/>
                  </a:lnTo>
                  <a:lnTo>
                    <a:pt x="3343872" y="3180092"/>
                  </a:lnTo>
                  <a:lnTo>
                    <a:pt x="3311791" y="3205492"/>
                  </a:lnTo>
                  <a:lnTo>
                    <a:pt x="3278479" y="3230892"/>
                  </a:lnTo>
                  <a:lnTo>
                    <a:pt x="3243986" y="3268992"/>
                  </a:lnTo>
                  <a:lnTo>
                    <a:pt x="3208363" y="3294392"/>
                  </a:lnTo>
                  <a:lnTo>
                    <a:pt x="3171634" y="3319792"/>
                  </a:lnTo>
                  <a:lnTo>
                    <a:pt x="3133852" y="3345192"/>
                  </a:lnTo>
                  <a:lnTo>
                    <a:pt x="3095053" y="3357892"/>
                  </a:lnTo>
                  <a:lnTo>
                    <a:pt x="3055277" y="3383292"/>
                  </a:lnTo>
                  <a:lnTo>
                    <a:pt x="3014573" y="3408692"/>
                  </a:lnTo>
                  <a:lnTo>
                    <a:pt x="2930525" y="3434092"/>
                  </a:lnTo>
                  <a:lnTo>
                    <a:pt x="2753068" y="3484892"/>
                  </a:lnTo>
                  <a:lnTo>
                    <a:pt x="2706979" y="3484892"/>
                  </a:lnTo>
                  <a:lnTo>
                    <a:pt x="2660307" y="3497592"/>
                  </a:lnTo>
                  <a:lnTo>
                    <a:pt x="2470302" y="3497592"/>
                  </a:lnTo>
                  <a:lnTo>
                    <a:pt x="2423630" y="3484892"/>
                  </a:lnTo>
                  <a:lnTo>
                    <a:pt x="2377554" y="3484892"/>
                  </a:lnTo>
                  <a:lnTo>
                    <a:pt x="2200097" y="3434092"/>
                  </a:lnTo>
                  <a:lnTo>
                    <a:pt x="2116061" y="3408692"/>
                  </a:lnTo>
                  <a:lnTo>
                    <a:pt x="2075357" y="3383292"/>
                  </a:lnTo>
                  <a:lnTo>
                    <a:pt x="2035594" y="3357892"/>
                  </a:lnTo>
                  <a:lnTo>
                    <a:pt x="1996795" y="3345192"/>
                  </a:lnTo>
                  <a:lnTo>
                    <a:pt x="1959013" y="3319792"/>
                  </a:lnTo>
                  <a:lnTo>
                    <a:pt x="1922284" y="3294392"/>
                  </a:lnTo>
                  <a:lnTo>
                    <a:pt x="1886661" y="3268992"/>
                  </a:lnTo>
                  <a:lnTo>
                    <a:pt x="1852180" y="3230892"/>
                  </a:lnTo>
                  <a:lnTo>
                    <a:pt x="1818881" y="3205492"/>
                  </a:lnTo>
                  <a:lnTo>
                    <a:pt x="1786801" y="3180092"/>
                  </a:lnTo>
                  <a:lnTo>
                    <a:pt x="1755978" y="3141992"/>
                  </a:lnTo>
                  <a:lnTo>
                    <a:pt x="1726463" y="3116592"/>
                  </a:lnTo>
                  <a:lnTo>
                    <a:pt x="1698294" y="3078492"/>
                  </a:lnTo>
                  <a:lnTo>
                    <a:pt x="1671510" y="3040392"/>
                  </a:lnTo>
                  <a:lnTo>
                    <a:pt x="1646161" y="3002292"/>
                  </a:lnTo>
                  <a:lnTo>
                    <a:pt x="1622272" y="2964192"/>
                  </a:lnTo>
                  <a:lnTo>
                    <a:pt x="1599907" y="2926092"/>
                  </a:lnTo>
                  <a:lnTo>
                    <a:pt x="1579079" y="2887992"/>
                  </a:lnTo>
                  <a:lnTo>
                    <a:pt x="1559864" y="2849892"/>
                  </a:lnTo>
                  <a:lnTo>
                    <a:pt x="1542262" y="2799092"/>
                  </a:lnTo>
                  <a:lnTo>
                    <a:pt x="1526349" y="2760992"/>
                  </a:lnTo>
                  <a:lnTo>
                    <a:pt x="1512150" y="2722892"/>
                  </a:lnTo>
                  <a:lnTo>
                    <a:pt x="1499717" y="2672092"/>
                  </a:lnTo>
                  <a:lnTo>
                    <a:pt x="1489087" y="2633992"/>
                  </a:lnTo>
                  <a:lnTo>
                    <a:pt x="1480286" y="2583192"/>
                  </a:lnTo>
                  <a:lnTo>
                    <a:pt x="1473377" y="2545092"/>
                  </a:lnTo>
                  <a:lnTo>
                    <a:pt x="1468386" y="2494292"/>
                  </a:lnTo>
                  <a:lnTo>
                    <a:pt x="1465364" y="2443492"/>
                  </a:lnTo>
                  <a:lnTo>
                    <a:pt x="1464348" y="2392692"/>
                  </a:lnTo>
                  <a:lnTo>
                    <a:pt x="1465364" y="2354592"/>
                  </a:lnTo>
                  <a:lnTo>
                    <a:pt x="1468386" y="2303792"/>
                  </a:lnTo>
                  <a:lnTo>
                    <a:pt x="1473377" y="2252992"/>
                  </a:lnTo>
                  <a:lnTo>
                    <a:pt x="1480286" y="2214892"/>
                  </a:lnTo>
                  <a:lnTo>
                    <a:pt x="1489087" y="2164092"/>
                  </a:lnTo>
                  <a:lnTo>
                    <a:pt x="1499717" y="2113292"/>
                  </a:lnTo>
                  <a:lnTo>
                    <a:pt x="1512150" y="2075192"/>
                  </a:lnTo>
                  <a:lnTo>
                    <a:pt x="1526349" y="2037092"/>
                  </a:lnTo>
                  <a:lnTo>
                    <a:pt x="1542262" y="1986292"/>
                  </a:lnTo>
                  <a:lnTo>
                    <a:pt x="1559864" y="1948192"/>
                  </a:lnTo>
                  <a:lnTo>
                    <a:pt x="1579079" y="1910092"/>
                  </a:lnTo>
                  <a:lnTo>
                    <a:pt x="1599907" y="1871992"/>
                  </a:lnTo>
                  <a:lnTo>
                    <a:pt x="1622272" y="1833892"/>
                  </a:lnTo>
                  <a:lnTo>
                    <a:pt x="1646161" y="1795792"/>
                  </a:lnTo>
                  <a:lnTo>
                    <a:pt x="1671510" y="1757692"/>
                  </a:lnTo>
                  <a:lnTo>
                    <a:pt x="1698294" y="1719592"/>
                  </a:lnTo>
                  <a:lnTo>
                    <a:pt x="1726463" y="1681492"/>
                  </a:lnTo>
                  <a:lnTo>
                    <a:pt x="1755978" y="1656092"/>
                  </a:lnTo>
                  <a:lnTo>
                    <a:pt x="1786801" y="1617992"/>
                  </a:lnTo>
                  <a:lnTo>
                    <a:pt x="1818881" y="1592592"/>
                  </a:lnTo>
                  <a:lnTo>
                    <a:pt x="1852180" y="1554492"/>
                  </a:lnTo>
                  <a:lnTo>
                    <a:pt x="1886661" y="1529092"/>
                  </a:lnTo>
                  <a:lnTo>
                    <a:pt x="1922284" y="1503692"/>
                  </a:lnTo>
                  <a:lnTo>
                    <a:pt x="1959013" y="1478292"/>
                  </a:lnTo>
                  <a:lnTo>
                    <a:pt x="1996795" y="1452892"/>
                  </a:lnTo>
                  <a:lnTo>
                    <a:pt x="2035594" y="1427492"/>
                  </a:lnTo>
                  <a:lnTo>
                    <a:pt x="2075357" y="1414792"/>
                  </a:lnTo>
                  <a:lnTo>
                    <a:pt x="2116061" y="1389392"/>
                  </a:lnTo>
                  <a:lnTo>
                    <a:pt x="2200097" y="1363992"/>
                  </a:lnTo>
                  <a:lnTo>
                    <a:pt x="2243353" y="1338592"/>
                  </a:lnTo>
                  <a:lnTo>
                    <a:pt x="2287371" y="1325892"/>
                  </a:lnTo>
                  <a:lnTo>
                    <a:pt x="2332113" y="1325892"/>
                  </a:lnTo>
                  <a:lnTo>
                    <a:pt x="2423630" y="1300492"/>
                  </a:lnTo>
                  <a:lnTo>
                    <a:pt x="2706979" y="1300492"/>
                  </a:lnTo>
                  <a:lnTo>
                    <a:pt x="2798495" y="1325892"/>
                  </a:lnTo>
                  <a:lnTo>
                    <a:pt x="2843250" y="1325892"/>
                  </a:lnTo>
                  <a:lnTo>
                    <a:pt x="2887268" y="1338592"/>
                  </a:lnTo>
                  <a:lnTo>
                    <a:pt x="2930525" y="1363992"/>
                  </a:lnTo>
                  <a:lnTo>
                    <a:pt x="3014573" y="1389392"/>
                  </a:lnTo>
                  <a:lnTo>
                    <a:pt x="3055277" y="1414792"/>
                  </a:lnTo>
                  <a:lnTo>
                    <a:pt x="3095053" y="1427492"/>
                  </a:lnTo>
                  <a:lnTo>
                    <a:pt x="3133852" y="1452892"/>
                  </a:lnTo>
                  <a:lnTo>
                    <a:pt x="3171634" y="1478292"/>
                  </a:lnTo>
                  <a:lnTo>
                    <a:pt x="3208363" y="1503692"/>
                  </a:lnTo>
                  <a:lnTo>
                    <a:pt x="3243986" y="1529092"/>
                  </a:lnTo>
                  <a:lnTo>
                    <a:pt x="3278479" y="1554492"/>
                  </a:lnTo>
                  <a:lnTo>
                    <a:pt x="3311791" y="1592592"/>
                  </a:lnTo>
                  <a:lnTo>
                    <a:pt x="3343884" y="1617992"/>
                  </a:lnTo>
                  <a:lnTo>
                    <a:pt x="3374707" y="1656092"/>
                  </a:lnTo>
                  <a:lnTo>
                    <a:pt x="3404222" y="1681492"/>
                  </a:lnTo>
                  <a:lnTo>
                    <a:pt x="3432391" y="1719592"/>
                  </a:lnTo>
                  <a:lnTo>
                    <a:pt x="3459175" y="1757692"/>
                  </a:lnTo>
                  <a:lnTo>
                    <a:pt x="3484537" y="1795792"/>
                  </a:lnTo>
                  <a:lnTo>
                    <a:pt x="3508425" y="1833892"/>
                  </a:lnTo>
                  <a:lnTo>
                    <a:pt x="3530803" y="1871992"/>
                  </a:lnTo>
                  <a:lnTo>
                    <a:pt x="3551631" y="1910092"/>
                  </a:lnTo>
                  <a:lnTo>
                    <a:pt x="3570859" y="1948192"/>
                  </a:lnTo>
                  <a:lnTo>
                    <a:pt x="3588448" y="1986292"/>
                  </a:lnTo>
                  <a:lnTo>
                    <a:pt x="3604374" y="2037092"/>
                  </a:lnTo>
                  <a:lnTo>
                    <a:pt x="3618573" y="2075192"/>
                  </a:lnTo>
                  <a:lnTo>
                    <a:pt x="3631006" y="2113292"/>
                  </a:lnTo>
                  <a:lnTo>
                    <a:pt x="3641648" y="2164092"/>
                  </a:lnTo>
                  <a:lnTo>
                    <a:pt x="3650450" y="2214892"/>
                  </a:lnTo>
                  <a:lnTo>
                    <a:pt x="3657358" y="2252992"/>
                  </a:lnTo>
                  <a:lnTo>
                    <a:pt x="3662349" y="2303792"/>
                  </a:lnTo>
                  <a:lnTo>
                    <a:pt x="3665372" y="2354592"/>
                  </a:lnTo>
                  <a:lnTo>
                    <a:pt x="3666401" y="2392692"/>
                  </a:lnTo>
                  <a:lnTo>
                    <a:pt x="3666401" y="2001291"/>
                  </a:lnTo>
                  <a:lnTo>
                    <a:pt x="3660368" y="1986292"/>
                  </a:lnTo>
                  <a:lnTo>
                    <a:pt x="3643401" y="1948192"/>
                  </a:lnTo>
                  <a:lnTo>
                    <a:pt x="3624859" y="1897392"/>
                  </a:lnTo>
                  <a:lnTo>
                    <a:pt x="3604755" y="1859292"/>
                  </a:lnTo>
                  <a:lnTo>
                    <a:pt x="3583140" y="1821192"/>
                  </a:lnTo>
                  <a:lnTo>
                    <a:pt x="3560051" y="1783092"/>
                  </a:lnTo>
                  <a:lnTo>
                    <a:pt x="3535527" y="1744992"/>
                  </a:lnTo>
                  <a:lnTo>
                    <a:pt x="3509594" y="1706892"/>
                  </a:lnTo>
                  <a:lnTo>
                    <a:pt x="3482302" y="1668792"/>
                  </a:lnTo>
                  <a:lnTo>
                    <a:pt x="3453688" y="1630692"/>
                  </a:lnTo>
                  <a:lnTo>
                    <a:pt x="3423793" y="1605292"/>
                  </a:lnTo>
                  <a:lnTo>
                    <a:pt x="3392652" y="1567192"/>
                  </a:lnTo>
                  <a:lnTo>
                    <a:pt x="3360280" y="1541792"/>
                  </a:lnTo>
                  <a:lnTo>
                    <a:pt x="3326752" y="1503692"/>
                  </a:lnTo>
                  <a:lnTo>
                    <a:pt x="3292081" y="1478292"/>
                  </a:lnTo>
                  <a:lnTo>
                    <a:pt x="3256305" y="1452892"/>
                  </a:lnTo>
                  <a:lnTo>
                    <a:pt x="3219475" y="1427492"/>
                  </a:lnTo>
                  <a:lnTo>
                    <a:pt x="3181629" y="1402092"/>
                  </a:lnTo>
                  <a:lnTo>
                    <a:pt x="3142792" y="1376692"/>
                  </a:lnTo>
                  <a:lnTo>
                    <a:pt x="3103003" y="1363992"/>
                  </a:lnTo>
                  <a:lnTo>
                    <a:pt x="3062300" y="1338592"/>
                  </a:lnTo>
                  <a:lnTo>
                    <a:pt x="3020733" y="1313192"/>
                  </a:lnTo>
                  <a:lnTo>
                    <a:pt x="2978327" y="1300492"/>
                  </a:lnTo>
                  <a:lnTo>
                    <a:pt x="2801099" y="1249692"/>
                  </a:lnTo>
                  <a:lnTo>
                    <a:pt x="2755087" y="1236992"/>
                  </a:lnTo>
                  <a:lnTo>
                    <a:pt x="2661259" y="1236992"/>
                  </a:lnTo>
                  <a:lnTo>
                    <a:pt x="2613533" y="1224292"/>
                  </a:lnTo>
                  <a:lnTo>
                    <a:pt x="2517076" y="1224292"/>
                  </a:lnTo>
                  <a:lnTo>
                    <a:pt x="2469350" y="1236992"/>
                  </a:lnTo>
                  <a:lnTo>
                    <a:pt x="2375522" y="1236992"/>
                  </a:lnTo>
                  <a:lnTo>
                    <a:pt x="2284145" y="1262392"/>
                  </a:lnTo>
                  <a:lnTo>
                    <a:pt x="2109901" y="1313192"/>
                  </a:lnTo>
                  <a:lnTo>
                    <a:pt x="2068334" y="1338592"/>
                  </a:lnTo>
                  <a:lnTo>
                    <a:pt x="2027631" y="1363992"/>
                  </a:lnTo>
                  <a:lnTo>
                    <a:pt x="1987854" y="1376692"/>
                  </a:lnTo>
                  <a:lnTo>
                    <a:pt x="1949018" y="1402092"/>
                  </a:lnTo>
                  <a:lnTo>
                    <a:pt x="1911172" y="1427492"/>
                  </a:lnTo>
                  <a:lnTo>
                    <a:pt x="1874342" y="1452892"/>
                  </a:lnTo>
                  <a:lnTo>
                    <a:pt x="1838579" y="1478292"/>
                  </a:lnTo>
                  <a:lnTo>
                    <a:pt x="1803908" y="1503692"/>
                  </a:lnTo>
                  <a:lnTo>
                    <a:pt x="1770380" y="1541792"/>
                  </a:lnTo>
                  <a:lnTo>
                    <a:pt x="1738020" y="1567192"/>
                  </a:lnTo>
                  <a:lnTo>
                    <a:pt x="1706880" y="1605292"/>
                  </a:lnTo>
                  <a:lnTo>
                    <a:pt x="1676984" y="1630692"/>
                  </a:lnTo>
                  <a:lnTo>
                    <a:pt x="1648383" y="1668792"/>
                  </a:lnTo>
                  <a:lnTo>
                    <a:pt x="1621091" y="1706892"/>
                  </a:lnTo>
                  <a:lnTo>
                    <a:pt x="1595170" y="1744992"/>
                  </a:lnTo>
                  <a:lnTo>
                    <a:pt x="1570647" y="1783092"/>
                  </a:lnTo>
                  <a:lnTo>
                    <a:pt x="1547571" y="1821192"/>
                  </a:lnTo>
                  <a:lnTo>
                    <a:pt x="1525955" y="1859292"/>
                  </a:lnTo>
                  <a:lnTo>
                    <a:pt x="1505864" y="1897392"/>
                  </a:lnTo>
                  <a:lnTo>
                    <a:pt x="1487309" y="1948192"/>
                  </a:lnTo>
                  <a:lnTo>
                    <a:pt x="1470355" y="1986292"/>
                  </a:lnTo>
                  <a:lnTo>
                    <a:pt x="1455013" y="2024392"/>
                  </a:lnTo>
                  <a:lnTo>
                    <a:pt x="1441348" y="2075192"/>
                  </a:lnTo>
                  <a:lnTo>
                    <a:pt x="1429385" y="2113292"/>
                  </a:lnTo>
                  <a:lnTo>
                    <a:pt x="1419148" y="2164092"/>
                  </a:lnTo>
                  <a:lnTo>
                    <a:pt x="1410690" y="2202192"/>
                  </a:lnTo>
                  <a:lnTo>
                    <a:pt x="1404048" y="2252992"/>
                  </a:lnTo>
                  <a:lnTo>
                    <a:pt x="1399260" y="2303792"/>
                  </a:lnTo>
                  <a:lnTo>
                    <a:pt x="1396352" y="2354592"/>
                  </a:lnTo>
                  <a:lnTo>
                    <a:pt x="1395387" y="2392692"/>
                  </a:lnTo>
                  <a:lnTo>
                    <a:pt x="1396352" y="2443492"/>
                  </a:lnTo>
                  <a:lnTo>
                    <a:pt x="1399260" y="2494292"/>
                  </a:lnTo>
                  <a:lnTo>
                    <a:pt x="1404048" y="2545092"/>
                  </a:lnTo>
                  <a:lnTo>
                    <a:pt x="1410690" y="2583192"/>
                  </a:lnTo>
                  <a:lnTo>
                    <a:pt x="1419148" y="2633992"/>
                  </a:lnTo>
                  <a:lnTo>
                    <a:pt x="1429385" y="2684792"/>
                  </a:lnTo>
                  <a:lnTo>
                    <a:pt x="1441348" y="2722892"/>
                  </a:lnTo>
                  <a:lnTo>
                    <a:pt x="1455026" y="2760992"/>
                  </a:lnTo>
                  <a:lnTo>
                    <a:pt x="1470355" y="2811792"/>
                  </a:lnTo>
                  <a:lnTo>
                    <a:pt x="1487309" y="2849892"/>
                  </a:lnTo>
                  <a:lnTo>
                    <a:pt x="1505864" y="2900692"/>
                  </a:lnTo>
                  <a:lnTo>
                    <a:pt x="1525955" y="2938792"/>
                  </a:lnTo>
                  <a:lnTo>
                    <a:pt x="1547571" y="2976892"/>
                  </a:lnTo>
                  <a:lnTo>
                    <a:pt x="1570647" y="3014992"/>
                  </a:lnTo>
                  <a:lnTo>
                    <a:pt x="1595170" y="3053092"/>
                  </a:lnTo>
                  <a:lnTo>
                    <a:pt x="1621091" y="3091192"/>
                  </a:lnTo>
                  <a:lnTo>
                    <a:pt x="1648383" y="3129292"/>
                  </a:lnTo>
                  <a:lnTo>
                    <a:pt x="1676984" y="3154692"/>
                  </a:lnTo>
                  <a:lnTo>
                    <a:pt x="1706880" y="3192792"/>
                  </a:lnTo>
                  <a:lnTo>
                    <a:pt x="1738033" y="3230892"/>
                  </a:lnTo>
                  <a:lnTo>
                    <a:pt x="1770380" y="3256292"/>
                  </a:lnTo>
                  <a:lnTo>
                    <a:pt x="1803908" y="3281692"/>
                  </a:lnTo>
                  <a:lnTo>
                    <a:pt x="1838579" y="3319792"/>
                  </a:lnTo>
                  <a:lnTo>
                    <a:pt x="1874342" y="3345192"/>
                  </a:lnTo>
                  <a:lnTo>
                    <a:pt x="1911172" y="3370592"/>
                  </a:lnTo>
                  <a:lnTo>
                    <a:pt x="1949018" y="3395992"/>
                  </a:lnTo>
                  <a:lnTo>
                    <a:pt x="1987854" y="3421392"/>
                  </a:lnTo>
                  <a:lnTo>
                    <a:pt x="2027643" y="3434092"/>
                  </a:lnTo>
                  <a:lnTo>
                    <a:pt x="2068334" y="3459492"/>
                  </a:lnTo>
                  <a:lnTo>
                    <a:pt x="2109901" y="3472192"/>
                  </a:lnTo>
                  <a:lnTo>
                    <a:pt x="2152307" y="3497592"/>
                  </a:lnTo>
                  <a:lnTo>
                    <a:pt x="2329510" y="3548392"/>
                  </a:lnTo>
                  <a:lnTo>
                    <a:pt x="2375522" y="3548392"/>
                  </a:lnTo>
                  <a:lnTo>
                    <a:pt x="2422156" y="3561092"/>
                  </a:lnTo>
                  <a:lnTo>
                    <a:pt x="2708465" y="3561092"/>
                  </a:lnTo>
                  <a:lnTo>
                    <a:pt x="2755087" y="3548392"/>
                  </a:lnTo>
                  <a:lnTo>
                    <a:pt x="2801099" y="3548392"/>
                  </a:lnTo>
                  <a:lnTo>
                    <a:pt x="2978327" y="3497592"/>
                  </a:lnTo>
                  <a:lnTo>
                    <a:pt x="3020733" y="3472192"/>
                  </a:lnTo>
                  <a:lnTo>
                    <a:pt x="3062300" y="3459492"/>
                  </a:lnTo>
                  <a:lnTo>
                    <a:pt x="3103003" y="3434092"/>
                  </a:lnTo>
                  <a:lnTo>
                    <a:pt x="3142792" y="3421392"/>
                  </a:lnTo>
                  <a:lnTo>
                    <a:pt x="3181629" y="3395992"/>
                  </a:lnTo>
                  <a:lnTo>
                    <a:pt x="3219475" y="3370592"/>
                  </a:lnTo>
                  <a:lnTo>
                    <a:pt x="3256305" y="3345192"/>
                  </a:lnTo>
                  <a:lnTo>
                    <a:pt x="3292081" y="3319792"/>
                  </a:lnTo>
                  <a:lnTo>
                    <a:pt x="3326752" y="3281692"/>
                  </a:lnTo>
                  <a:lnTo>
                    <a:pt x="3360280" y="3256292"/>
                  </a:lnTo>
                  <a:lnTo>
                    <a:pt x="3392640" y="3230892"/>
                  </a:lnTo>
                  <a:lnTo>
                    <a:pt x="3423793" y="3192792"/>
                  </a:lnTo>
                  <a:lnTo>
                    <a:pt x="3453688" y="3154692"/>
                  </a:lnTo>
                  <a:lnTo>
                    <a:pt x="3482302" y="3129292"/>
                  </a:lnTo>
                  <a:lnTo>
                    <a:pt x="3509594" y="3091192"/>
                  </a:lnTo>
                  <a:lnTo>
                    <a:pt x="3535527" y="3053092"/>
                  </a:lnTo>
                  <a:lnTo>
                    <a:pt x="3560051" y="3014992"/>
                  </a:lnTo>
                  <a:lnTo>
                    <a:pt x="3583140" y="2976892"/>
                  </a:lnTo>
                  <a:lnTo>
                    <a:pt x="3604755" y="2938792"/>
                  </a:lnTo>
                  <a:lnTo>
                    <a:pt x="3624859" y="2900692"/>
                  </a:lnTo>
                  <a:lnTo>
                    <a:pt x="3643401" y="2849892"/>
                  </a:lnTo>
                  <a:lnTo>
                    <a:pt x="3660368" y="2811792"/>
                  </a:lnTo>
                  <a:lnTo>
                    <a:pt x="3675697" y="2760992"/>
                  </a:lnTo>
                  <a:lnTo>
                    <a:pt x="3689375" y="2722892"/>
                  </a:lnTo>
                  <a:lnTo>
                    <a:pt x="3701351" y="2684792"/>
                  </a:lnTo>
                  <a:lnTo>
                    <a:pt x="3711587" y="2633992"/>
                  </a:lnTo>
                  <a:lnTo>
                    <a:pt x="3720046" y="2583192"/>
                  </a:lnTo>
                  <a:lnTo>
                    <a:pt x="3726688" y="2545092"/>
                  </a:lnTo>
                  <a:lnTo>
                    <a:pt x="3731476" y="2494292"/>
                  </a:lnTo>
                  <a:lnTo>
                    <a:pt x="3734384" y="2443492"/>
                  </a:lnTo>
                  <a:lnTo>
                    <a:pt x="3735362" y="2392692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6249" y="2597022"/>
              <a:ext cx="2628010" cy="261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50385" y="2408681"/>
              <a:ext cx="3240405" cy="3073400"/>
            </a:xfrm>
            <a:custGeom>
              <a:avLst/>
              <a:gdLst/>
              <a:ahLst/>
              <a:cxnLst/>
              <a:rect l="l" t="t" r="r" b="b"/>
              <a:pathLst>
                <a:path w="3240404" h="3073400">
                  <a:moveTo>
                    <a:pt x="181737" y="1157986"/>
                  </a:moveTo>
                  <a:lnTo>
                    <a:pt x="38100" y="1127379"/>
                  </a:lnTo>
                  <a:lnTo>
                    <a:pt x="27851" y="1179550"/>
                  </a:lnTo>
                  <a:lnTo>
                    <a:pt x="19202" y="1231963"/>
                  </a:lnTo>
                  <a:lnTo>
                    <a:pt x="12153" y="1284592"/>
                  </a:lnTo>
                  <a:lnTo>
                    <a:pt x="6705" y="1337398"/>
                  </a:lnTo>
                  <a:lnTo>
                    <a:pt x="2870" y="1390357"/>
                  </a:lnTo>
                  <a:lnTo>
                    <a:pt x="635" y="1443431"/>
                  </a:lnTo>
                  <a:lnTo>
                    <a:pt x="0" y="1496568"/>
                  </a:lnTo>
                  <a:lnTo>
                    <a:pt x="146812" y="1496060"/>
                  </a:lnTo>
                  <a:lnTo>
                    <a:pt x="147345" y="1447380"/>
                  </a:lnTo>
                  <a:lnTo>
                    <a:pt x="149377" y="1398778"/>
                  </a:lnTo>
                  <a:lnTo>
                    <a:pt x="152895" y="1350276"/>
                  </a:lnTo>
                  <a:lnTo>
                    <a:pt x="157911" y="1301915"/>
                  </a:lnTo>
                  <a:lnTo>
                    <a:pt x="164388" y="1253731"/>
                  </a:lnTo>
                  <a:lnTo>
                    <a:pt x="172326" y="1205738"/>
                  </a:lnTo>
                  <a:lnTo>
                    <a:pt x="181737" y="1157986"/>
                  </a:lnTo>
                  <a:close/>
                </a:path>
                <a:path w="3240404" h="3073400">
                  <a:moveTo>
                    <a:pt x="211963" y="1921637"/>
                  </a:moveTo>
                  <a:lnTo>
                    <a:pt x="198120" y="1868779"/>
                  </a:lnTo>
                  <a:lnTo>
                    <a:pt x="186105" y="1815503"/>
                  </a:lnTo>
                  <a:lnTo>
                    <a:pt x="175907" y="1761858"/>
                  </a:lnTo>
                  <a:lnTo>
                    <a:pt x="167538" y="1707921"/>
                  </a:lnTo>
                  <a:lnTo>
                    <a:pt x="161010" y="1653717"/>
                  </a:lnTo>
                  <a:lnTo>
                    <a:pt x="156337" y="1599311"/>
                  </a:lnTo>
                  <a:lnTo>
                    <a:pt x="4064" y="1609725"/>
                  </a:lnTo>
                  <a:lnTo>
                    <a:pt x="8293" y="1660867"/>
                  </a:lnTo>
                  <a:lnTo>
                    <a:pt x="14033" y="1711845"/>
                  </a:lnTo>
                  <a:lnTo>
                    <a:pt x="21259" y="1762607"/>
                  </a:lnTo>
                  <a:lnTo>
                    <a:pt x="29984" y="1813128"/>
                  </a:lnTo>
                  <a:lnTo>
                    <a:pt x="40195" y="1863369"/>
                  </a:lnTo>
                  <a:lnTo>
                    <a:pt x="51866" y="1913318"/>
                  </a:lnTo>
                  <a:lnTo>
                    <a:pt x="65024" y="1962912"/>
                  </a:lnTo>
                  <a:lnTo>
                    <a:pt x="211963" y="1921637"/>
                  </a:lnTo>
                  <a:close/>
                </a:path>
                <a:path w="3240404" h="3073400">
                  <a:moveTo>
                    <a:pt x="353695" y="2290572"/>
                  </a:moveTo>
                  <a:lnTo>
                    <a:pt x="330835" y="2249373"/>
                  </a:lnTo>
                  <a:lnTo>
                    <a:pt x="309194" y="2207526"/>
                  </a:lnTo>
                  <a:lnTo>
                    <a:pt x="288785" y="2165083"/>
                  </a:lnTo>
                  <a:lnTo>
                    <a:pt x="269621" y="2122055"/>
                  </a:lnTo>
                  <a:lnTo>
                    <a:pt x="251739" y="2078482"/>
                  </a:lnTo>
                  <a:lnTo>
                    <a:pt x="235127" y="2034400"/>
                  </a:lnTo>
                  <a:lnTo>
                    <a:pt x="219837" y="1989836"/>
                  </a:lnTo>
                  <a:lnTo>
                    <a:pt x="86487" y="2033397"/>
                  </a:lnTo>
                  <a:lnTo>
                    <a:pt x="103136" y="2081860"/>
                  </a:lnTo>
                  <a:lnTo>
                    <a:pt x="121183" y="2129790"/>
                  </a:lnTo>
                  <a:lnTo>
                    <a:pt x="140627" y="2177161"/>
                  </a:lnTo>
                  <a:lnTo>
                    <a:pt x="161455" y="2223947"/>
                  </a:lnTo>
                  <a:lnTo>
                    <a:pt x="183629" y="2270099"/>
                  </a:lnTo>
                  <a:lnTo>
                    <a:pt x="207162" y="2315603"/>
                  </a:lnTo>
                  <a:lnTo>
                    <a:pt x="232029" y="2360422"/>
                  </a:lnTo>
                  <a:lnTo>
                    <a:pt x="353695" y="2290572"/>
                  </a:lnTo>
                  <a:close/>
                </a:path>
                <a:path w="3240404" h="3073400">
                  <a:moveTo>
                    <a:pt x="572897" y="2606421"/>
                  </a:moveTo>
                  <a:lnTo>
                    <a:pt x="537845" y="2568397"/>
                  </a:lnTo>
                  <a:lnTo>
                    <a:pt x="504037" y="2529281"/>
                  </a:lnTo>
                  <a:lnTo>
                    <a:pt x="471500" y="2489123"/>
                  </a:lnTo>
                  <a:lnTo>
                    <a:pt x="440258" y="2447950"/>
                  </a:lnTo>
                  <a:lnTo>
                    <a:pt x="410337" y="2405761"/>
                  </a:lnTo>
                  <a:lnTo>
                    <a:pt x="305689" y="2477389"/>
                  </a:lnTo>
                  <a:lnTo>
                    <a:pt x="337947" y="2522956"/>
                  </a:lnTo>
                  <a:lnTo>
                    <a:pt x="371614" y="2567419"/>
                  </a:lnTo>
                  <a:lnTo>
                    <a:pt x="406692" y="2610764"/>
                  </a:lnTo>
                  <a:lnTo>
                    <a:pt x="443141" y="2652941"/>
                  </a:lnTo>
                  <a:lnTo>
                    <a:pt x="480949" y="2693924"/>
                  </a:lnTo>
                  <a:lnTo>
                    <a:pt x="572897" y="2606421"/>
                  </a:lnTo>
                  <a:close/>
                </a:path>
                <a:path w="3240404" h="3073400">
                  <a:moveTo>
                    <a:pt x="923925" y="2932430"/>
                  </a:moveTo>
                  <a:lnTo>
                    <a:pt x="881456" y="2905645"/>
                  </a:lnTo>
                  <a:lnTo>
                    <a:pt x="839889" y="2877540"/>
                  </a:lnTo>
                  <a:lnTo>
                    <a:pt x="799249" y="2848152"/>
                  </a:lnTo>
                  <a:lnTo>
                    <a:pt x="759561" y="2817495"/>
                  </a:lnTo>
                  <a:lnTo>
                    <a:pt x="720852" y="2785605"/>
                  </a:lnTo>
                  <a:lnTo>
                    <a:pt x="683171" y="2752483"/>
                  </a:lnTo>
                  <a:lnTo>
                    <a:pt x="646557" y="2718181"/>
                  </a:lnTo>
                  <a:lnTo>
                    <a:pt x="531749" y="2836672"/>
                  </a:lnTo>
                  <a:lnTo>
                    <a:pt x="567105" y="2869946"/>
                  </a:lnTo>
                  <a:lnTo>
                    <a:pt x="603338" y="2902191"/>
                  </a:lnTo>
                  <a:lnTo>
                    <a:pt x="640435" y="2933408"/>
                  </a:lnTo>
                  <a:lnTo>
                    <a:pt x="678383" y="2963570"/>
                  </a:lnTo>
                  <a:lnTo>
                    <a:pt x="717130" y="2992666"/>
                  </a:lnTo>
                  <a:lnTo>
                    <a:pt x="756678" y="3020682"/>
                  </a:lnTo>
                  <a:lnTo>
                    <a:pt x="797001" y="3047606"/>
                  </a:lnTo>
                  <a:lnTo>
                    <a:pt x="838073" y="3073400"/>
                  </a:lnTo>
                  <a:lnTo>
                    <a:pt x="923925" y="2932430"/>
                  </a:lnTo>
                  <a:close/>
                </a:path>
                <a:path w="3240404" h="3073400">
                  <a:moveTo>
                    <a:pt x="3240024" y="1498600"/>
                  </a:moveTo>
                  <a:lnTo>
                    <a:pt x="3239249" y="1447800"/>
                  </a:lnTo>
                  <a:lnTo>
                    <a:pt x="3236963" y="1397000"/>
                  </a:lnTo>
                  <a:lnTo>
                    <a:pt x="3233178" y="1358900"/>
                  </a:lnTo>
                  <a:lnTo>
                    <a:pt x="3227921" y="1308100"/>
                  </a:lnTo>
                  <a:lnTo>
                    <a:pt x="3221215" y="1257300"/>
                  </a:lnTo>
                  <a:lnTo>
                    <a:pt x="3213074" y="1219200"/>
                  </a:lnTo>
                  <a:lnTo>
                    <a:pt x="3203537" y="1168400"/>
                  </a:lnTo>
                  <a:lnTo>
                    <a:pt x="3192615" y="1117600"/>
                  </a:lnTo>
                  <a:lnTo>
                    <a:pt x="3180346" y="1079500"/>
                  </a:lnTo>
                  <a:lnTo>
                    <a:pt x="3166732" y="1028700"/>
                  </a:lnTo>
                  <a:lnTo>
                    <a:pt x="3151886" y="990803"/>
                  </a:lnTo>
                  <a:lnTo>
                    <a:pt x="3151886" y="1498600"/>
                  </a:lnTo>
                  <a:lnTo>
                    <a:pt x="3151060" y="1549400"/>
                  </a:lnTo>
                  <a:lnTo>
                    <a:pt x="3148634" y="1587500"/>
                  </a:lnTo>
                  <a:lnTo>
                    <a:pt x="3144621" y="1638300"/>
                  </a:lnTo>
                  <a:lnTo>
                    <a:pt x="3139046" y="1689100"/>
                  </a:lnTo>
                  <a:lnTo>
                    <a:pt x="3131934" y="1739900"/>
                  </a:lnTo>
                  <a:lnTo>
                    <a:pt x="3123323" y="1778000"/>
                  </a:lnTo>
                  <a:lnTo>
                    <a:pt x="3113214" y="1828800"/>
                  </a:lnTo>
                  <a:lnTo>
                    <a:pt x="3101657" y="1866900"/>
                  </a:lnTo>
                  <a:lnTo>
                    <a:pt x="3088678" y="1917700"/>
                  </a:lnTo>
                  <a:lnTo>
                    <a:pt x="3074289" y="1955800"/>
                  </a:lnTo>
                  <a:lnTo>
                    <a:pt x="3058515" y="2006600"/>
                  </a:lnTo>
                  <a:lnTo>
                    <a:pt x="3041396" y="2044700"/>
                  </a:lnTo>
                  <a:lnTo>
                    <a:pt x="3022955" y="2082800"/>
                  </a:lnTo>
                  <a:lnTo>
                    <a:pt x="3003219" y="2120900"/>
                  </a:lnTo>
                  <a:lnTo>
                    <a:pt x="2982201" y="2171700"/>
                  </a:lnTo>
                  <a:lnTo>
                    <a:pt x="2959938" y="2209800"/>
                  </a:lnTo>
                  <a:lnTo>
                    <a:pt x="2936456" y="2247900"/>
                  </a:lnTo>
                  <a:lnTo>
                    <a:pt x="2911779" y="2286000"/>
                  </a:lnTo>
                  <a:lnTo>
                    <a:pt x="2885935" y="2324100"/>
                  </a:lnTo>
                  <a:lnTo>
                    <a:pt x="2858947" y="2362200"/>
                  </a:lnTo>
                  <a:lnTo>
                    <a:pt x="2830855" y="2387600"/>
                  </a:lnTo>
                  <a:lnTo>
                    <a:pt x="2801658" y="2425700"/>
                  </a:lnTo>
                  <a:lnTo>
                    <a:pt x="2771406" y="2463800"/>
                  </a:lnTo>
                  <a:lnTo>
                    <a:pt x="2740114" y="2489200"/>
                  </a:lnTo>
                  <a:lnTo>
                    <a:pt x="2707805" y="2527300"/>
                  </a:lnTo>
                  <a:lnTo>
                    <a:pt x="2674518" y="2552700"/>
                  </a:lnTo>
                  <a:lnTo>
                    <a:pt x="2640279" y="2578100"/>
                  </a:lnTo>
                  <a:lnTo>
                    <a:pt x="2605100" y="2616200"/>
                  </a:lnTo>
                  <a:lnTo>
                    <a:pt x="2569006" y="2641600"/>
                  </a:lnTo>
                  <a:lnTo>
                    <a:pt x="2532049" y="2667000"/>
                  </a:lnTo>
                  <a:lnTo>
                    <a:pt x="2494229" y="2692400"/>
                  </a:lnTo>
                  <a:lnTo>
                    <a:pt x="2455583" y="2705100"/>
                  </a:lnTo>
                  <a:lnTo>
                    <a:pt x="2416137" y="2730500"/>
                  </a:lnTo>
                  <a:lnTo>
                    <a:pt x="2375903" y="2755900"/>
                  </a:lnTo>
                  <a:lnTo>
                    <a:pt x="2334933" y="2768600"/>
                  </a:lnTo>
                  <a:lnTo>
                    <a:pt x="2293239" y="2794000"/>
                  </a:lnTo>
                  <a:lnTo>
                    <a:pt x="2207780" y="2819400"/>
                  </a:lnTo>
                  <a:lnTo>
                    <a:pt x="2164067" y="2844800"/>
                  </a:lnTo>
                  <a:lnTo>
                    <a:pt x="2074824" y="2870200"/>
                  </a:lnTo>
                  <a:lnTo>
                    <a:pt x="2029333" y="2870200"/>
                  </a:lnTo>
                  <a:lnTo>
                    <a:pt x="1936762" y="2895600"/>
                  </a:lnTo>
                  <a:lnTo>
                    <a:pt x="1842249" y="2895600"/>
                  </a:lnTo>
                  <a:lnTo>
                    <a:pt x="1794319" y="2908300"/>
                  </a:lnTo>
                  <a:lnTo>
                    <a:pt x="1697659" y="2908300"/>
                  </a:lnTo>
                  <a:lnTo>
                    <a:pt x="1649730" y="2895600"/>
                  </a:lnTo>
                  <a:lnTo>
                    <a:pt x="1555216" y="2895600"/>
                  </a:lnTo>
                  <a:lnTo>
                    <a:pt x="1462646" y="2870200"/>
                  </a:lnTo>
                  <a:lnTo>
                    <a:pt x="1417154" y="2870200"/>
                  </a:lnTo>
                  <a:lnTo>
                    <a:pt x="1327912" y="2844800"/>
                  </a:lnTo>
                  <a:lnTo>
                    <a:pt x="1284198" y="2819400"/>
                  </a:lnTo>
                  <a:lnTo>
                    <a:pt x="1198740" y="2794000"/>
                  </a:lnTo>
                  <a:lnTo>
                    <a:pt x="1157046" y="2768600"/>
                  </a:lnTo>
                  <a:lnTo>
                    <a:pt x="1116076" y="2755900"/>
                  </a:lnTo>
                  <a:lnTo>
                    <a:pt x="1075842" y="2730500"/>
                  </a:lnTo>
                  <a:lnTo>
                    <a:pt x="1036396" y="2705100"/>
                  </a:lnTo>
                  <a:lnTo>
                    <a:pt x="997750" y="2692400"/>
                  </a:lnTo>
                  <a:lnTo>
                    <a:pt x="959929" y="2667000"/>
                  </a:lnTo>
                  <a:lnTo>
                    <a:pt x="922972" y="2641600"/>
                  </a:lnTo>
                  <a:lnTo>
                    <a:pt x="886879" y="2616200"/>
                  </a:lnTo>
                  <a:lnTo>
                    <a:pt x="851700" y="2578100"/>
                  </a:lnTo>
                  <a:lnTo>
                    <a:pt x="817460" y="2552700"/>
                  </a:lnTo>
                  <a:lnTo>
                    <a:pt x="784174" y="2527300"/>
                  </a:lnTo>
                  <a:lnTo>
                    <a:pt x="751865" y="2489200"/>
                  </a:lnTo>
                  <a:lnTo>
                    <a:pt x="720572" y="2463800"/>
                  </a:lnTo>
                  <a:lnTo>
                    <a:pt x="690321" y="2425700"/>
                  </a:lnTo>
                  <a:lnTo>
                    <a:pt x="661123" y="2387600"/>
                  </a:lnTo>
                  <a:lnTo>
                    <a:pt x="633031" y="2362200"/>
                  </a:lnTo>
                  <a:lnTo>
                    <a:pt x="606044" y="2324100"/>
                  </a:lnTo>
                  <a:lnTo>
                    <a:pt x="580199" y="2286000"/>
                  </a:lnTo>
                  <a:lnTo>
                    <a:pt x="555523" y="2247900"/>
                  </a:lnTo>
                  <a:lnTo>
                    <a:pt x="532041" y="2209800"/>
                  </a:lnTo>
                  <a:lnTo>
                    <a:pt x="509778" y="2171700"/>
                  </a:lnTo>
                  <a:lnTo>
                    <a:pt x="488759" y="2120900"/>
                  </a:lnTo>
                  <a:lnTo>
                    <a:pt x="469023" y="2082800"/>
                  </a:lnTo>
                  <a:lnTo>
                    <a:pt x="450583" y="2044700"/>
                  </a:lnTo>
                  <a:lnTo>
                    <a:pt x="433463" y="2006600"/>
                  </a:lnTo>
                  <a:lnTo>
                    <a:pt x="417690" y="1955800"/>
                  </a:lnTo>
                  <a:lnTo>
                    <a:pt x="403301" y="1917700"/>
                  </a:lnTo>
                  <a:lnTo>
                    <a:pt x="390321" y="1866900"/>
                  </a:lnTo>
                  <a:lnTo>
                    <a:pt x="378764" y="1828800"/>
                  </a:lnTo>
                  <a:lnTo>
                    <a:pt x="368655" y="1778000"/>
                  </a:lnTo>
                  <a:lnTo>
                    <a:pt x="360045" y="1739900"/>
                  </a:lnTo>
                  <a:lnTo>
                    <a:pt x="352933" y="1689100"/>
                  </a:lnTo>
                  <a:lnTo>
                    <a:pt x="347357" y="1638300"/>
                  </a:lnTo>
                  <a:lnTo>
                    <a:pt x="343344" y="1587500"/>
                  </a:lnTo>
                  <a:lnTo>
                    <a:pt x="340918" y="1549400"/>
                  </a:lnTo>
                  <a:lnTo>
                    <a:pt x="340106" y="1498600"/>
                  </a:lnTo>
                  <a:lnTo>
                    <a:pt x="340918" y="1447800"/>
                  </a:lnTo>
                  <a:lnTo>
                    <a:pt x="343344" y="1397000"/>
                  </a:lnTo>
                  <a:lnTo>
                    <a:pt x="347357" y="1358900"/>
                  </a:lnTo>
                  <a:lnTo>
                    <a:pt x="352933" y="1308100"/>
                  </a:lnTo>
                  <a:lnTo>
                    <a:pt x="360045" y="1257300"/>
                  </a:lnTo>
                  <a:lnTo>
                    <a:pt x="368655" y="1219200"/>
                  </a:lnTo>
                  <a:lnTo>
                    <a:pt x="378764" y="1168400"/>
                  </a:lnTo>
                  <a:lnTo>
                    <a:pt x="390321" y="1117600"/>
                  </a:lnTo>
                  <a:lnTo>
                    <a:pt x="403301" y="1079500"/>
                  </a:lnTo>
                  <a:lnTo>
                    <a:pt x="417690" y="1041400"/>
                  </a:lnTo>
                  <a:lnTo>
                    <a:pt x="433463" y="990600"/>
                  </a:lnTo>
                  <a:lnTo>
                    <a:pt x="450583" y="952500"/>
                  </a:lnTo>
                  <a:lnTo>
                    <a:pt x="469023" y="901700"/>
                  </a:lnTo>
                  <a:lnTo>
                    <a:pt x="488759" y="863600"/>
                  </a:lnTo>
                  <a:lnTo>
                    <a:pt x="509778" y="825500"/>
                  </a:lnTo>
                  <a:lnTo>
                    <a:pt x="532041" y="787400"/>
                  </a:lnTo>
                  <a:lnTo>
                    <a:pt x="555523" y="749300"/>
                  </a:lnTo>
                  <a:lnTo>
                    <a:pt x="580199" y="711200"/>
                  </a:lnTo>
                  <a:lnTo>
                    <a:pt x="606044" y="673100"/>
                  </a:lnTo>
                  <a:lnTo>
                    <a:pt x="633031" y="635000"/>
                  </a:lnTo>
                  <a:lnTo>
                    <a:pt x="661123" y="596900"/>
                  </a:lnTo>
                  <a:lnTo>
                    <a:pt x="690321" y="571500"/>
                  </a:lnTo>
                  <a:lnTo>
                    <a:pt x="720572" y="533400"/>
                  </a:lnTo>
                  <a:lnTo>
                    <a:pt x="751865" y="508000"/>
                  </a:lnTo>
                  <a:lnTo>
                    <a:pt x="784174" y="469900"/>
                  </a:lnTo>
                  <a:lnTo>
                    <a:pt x="817460" y="444500"/>
                  </a:lnTo>
                  <a:lnTo>
                    <a:pt x="851700" y="406400"/>
                  </a:lnTo>
                  <a:lnTo>
                    <a:pt x="886879" y="381000"/>
                  </a:lnTo>
                  <a:lnTo>
                    <a:pt x="922972" y="355600"/>
                  </a:lnTo>
                  <a:lnTo>
                    <a:pt x="959929" y="330200"/>
                  </a:lnTo>
                  <a:lnTo>
                    <a:pt x="997750" y="304800"/>
                  </a:lnTo>
                  <a:lnTo>
                    <a:pt x="1036396" y="279400"/>
                  </a:lnTo>
                  <a:lnTo>
                    <a:pt x="1075842" y="266700"/>
                  </a:lnTo>
                  <a:lnTo>
                    <a:pt x="1116076" y="241300"/>
                  </a:lnTo>
                  <a:lnTo>
                    <a:pt x="1157046" y="215900"/>
                  </a:lnTo>
                  <a:lnTo>
                    <a:pt x="1241132" y="190500"/>
                  </a:lnTo>
                  <a:lnTo>
                    <a:pt x="1284198" y="165100"/>
                  </a:lnTo>
                  <a:lnTo>
                    <a:pt x="1462646" y="114300"/>
                  </a:lnTo>
                  <a:lnTo>
                    <a:pt x="1508671" y="114300"/>
                  </a:lnTo>
                  <a:lnTo>
                    <a:pt x="1555216" y="101600"/>
                  </a:lnTo>
                  <a:lnTo>
                    <a:pt x="1602244" y="101600"/>
                  </a:lnTo>
                  <a:lnTo>
                    <a:pt x="1649730" y="88900"/>
                  </a:lnTo>
                  <a:lnTo>
                    <a:pt x="1842249" y="88900"/>
                  </a:lnTo>
                  <a:lnTo>
                    <a:pt x="1889734" y="101600"/>
                  </a:lnTo>
                  <a:lnTo>
                    <a:pt x="1936762" y="101600"/>
                  </a:lnTo>
                  <a:lnTo>
                    <a:pt x="1983308" y="114300"/>
                  </a:lnTo>
                  <a:lnTo>
                    <a:pt x="2029333" y="114300"/>
                  </a:lnTo>
                  <a:lnTo>
                    <a:pt x="2207780" y="165100"/>
                  </a:lnTo>
                  <a:lnTo>
                    <a:pt x="2250846" y="190500"/>
                  </a:lnTo>
                  <a:lnTo>
                    <a:pt x="2334933" y="215900"/>
                  </a:lnTo>
                  <a:lnTo>
                    <a:pt x="2375903" y="241300"/>
                  </a:lnTo>
                  <a:lnTo>
                    <a:pt x="2416137" y="266700"/>
                  </a:lnTo>
                  <a:lnTo>
                    <a:pt x="2455583" y="279400"/>
                  </a:lnTo>
                  <a:lnTo>
                    <a:pt x="2494229" y="304800"/>
                  </a:lnTo>
                  <a:lnTo>
                    <a:pt x="2532049" y="330200"/>
                  </a:lnTo>
                  <a:lnTo>
                    <a:pt x="2569006" y="355600"/>
                  </a:lnTo>
                  <a:lnTo>
                    <a:pt x="2605100" y="381000"/>
                  </a:lnTo>
                  <a:lnTo>
                    <a:pt x="2640279" y="406400"/>
                  </a:lnTo>
                  <a:lnTo>
                    <a:pt x="2674518" y="444500"/>
                  </a:lnTo>
                  <a:lnTo>
                    <a:pt x="2707805" y="469900"/>
                  </a:lnTo>
                  <a:lnTo>
                    <a:pt x="2740114" y="508000"/>
                  </a:lnTo>
                  <a:lnTo>
                    <a:pt x="2771406" y="533400"/>
                  </a:lnTo>
                  <a:lnTo>
                    <a:pt x="2801658" y="571500"/>
                  </a:lnTo>
                  <a:lnTo>
                    <a:pt x="2830855" y="596900"/>
                  </a:lnTo>
                  <a:lnTo>
                    <a:pt x="2858947" y="635000"/>
                  </a:lnTo>
                  <a:lnTo>
                    <a:pt x="2885935" y="673100"/>
                  </a:lnTo>
                  <a:lnTo>
                    <a:pt x="2911779" y="711200"/>
                  </a:lnTo>
                  <a:lnTo>
                    <a:pt x="2936456" y="749300"/>
                  </a:lnTo>
                  <a:lnTo>
                    <a:pt x="2959938" y="787400"/>
                  </a:lnTo>
                  <a:lnTo>
                    <a:pt x="2982201" y="825500"/>
                  </a:lnTo>
                  <a:lnTo>
                    <a:pt x="3003219" y="863600"/>
                  </a:lnTo>
                  <a:lnTo>
                    <a:pt x="3022955" y="901700"/>
                  </a:lnTo>
                  <a:lnTo>
                    <a:pt x="3041396" y="952500"/>
                  </a:lnTo>
                  <a:lnTo>
                    <a:pt x="3058515" y="990600"/>
                  </a:lnTo>
                  <a:lnTo>
                    <a:pt x="3074289" y="1041400"/>
                  </a:lnTo>
                  <a:lnTo>
                    <a:pt x="3088678" y="1079500"/>
                  </a:lnTo>
                  <a:lnTo>
                    <a:pt x="3101657" y="1117600"/>
                  </a:lnTo>
                  <a:lnTo>
                    <a:pt x="3113214" y="1168400"/>
                  </a:lnTo>
                  <a:lnTo>
                    <a:pt x="3123323" y="1219200"/>
                  </a:lnTo>
                  <a:lnTo>
                    <a:pt x="3131934" y="1257300"/>
                  </a:lnTo>
                  <a:lnTo>
                    <a:pt x="3139046" y="1308100"/>
                  </a:lnTo>
                  <a:lnTo>
                    <a:pt x="3144621" y="1358900"/>
                  </a:lnTo>
                  <a:lnTo>
                    <a:pt x="3148634" y="1397000"/>
                  </a:lnTo>
                  <a:lnTo>
                    <a:pt x="3151060" y="1447800"/>
                  </a:lnTo>
                  <a:lnTo>
                    <a:pt x="3151886" y="1498600"/>
                  </a:lnTo>
                  <a:lnTo>
                    <a:pt x="3151886" y="990803"/>
                  </a:lnTo>
                  <a:lnTo>
                    <a:pt x="3151809" y="990600"/>
                  </a:lnTo>
                  <a:lnTo>
                    <a:pt x="3135592" y="952500"/>
                  </a:lnTo>
                  <a:lnTo>
                    <a:pt x="3118116" y="901700"/>
                  </a:lnTo>
                  <a:lnTo>
                    <a:pt x="3099409" y="863600"/>
                  </a:lnTo>
                  <a:lnTo>
                    <a:pt x="3079470" y="825500"/>
                  </a:lnTo>
                  <a:lnTo>
                    <a:pt x="3058337" y="787400"/>
                  </a:lnTo>
                  <a:lnTo>
                    <a:pt x="3036036" y="736600"/>
                  </a:lnTo>
                  <a:lnTo>
                    <a:pt x="3012579" y="698500"/>
                  </a:lnTo>
                  <a:lnTo>
                    <a:pt x="2988005" y="660400"/>
                  </a:lnTo>
                  <a:lnTo>
                    <a:pt x="2962325" y="635000"/>
                  </a:lnTo>
                  <a:lnTo>
                    <a:pt x="2935567" y="596900"/>
                  </a:lnTo>
                  <a:lnTo>
                    <a:pt x="2907754" y="558800"/>
                  </a:lnTo>
                  <a:lnTo>
                    <a:pt x="2878912" y="520700"/>
                  </a:lnTo>
                  <a:lnTo>
                    <a:pt x="2849054" y="495300"/>
                  </a:lnTo>
                  <a:lnTo>
                    <a:pt x="2818206" y="457200"/>
                  </a:lnTo>
                  <a:lnTo>
                    <a:pt x="2786405" y="419100"/>
                  </a:lnTo>
                  <a:lnTo>
                    <a:pt x="2753652" y="393700"/>
                  </a:lnTo>
                  <a:lnTo>
                    <a:pt x="2719984" y="368300"/>
                  </a:lnTo>
                  <a:lnTo>
                    <a:pt x="2685427" y="330200"/>
                  </a:lnTo>
                  <a:lnTo>
                    <a:pt x="2650007" y="304800"/>
                  </a:lnTo>
                  <a:lnTo>
                    <a:pt x="2613723" y="279400"/>
                  </a:lnTo>
                  <a:lnTo>
                    <a:pt x="2576626" y="254000"/>
                  </a:lnTo>
                  <a:lnTo>
                    <a:pt x="2538730" y="228600"/>
                  </a:lnTo>
                  <a:lnTo>
                    <a:pt x="2500045" y="203200"/>
                  </a:lnTo>
                  <a:lnTo>
                    <a:pt x="2460612" y="190500"/>
                  </a:lnTo>
                  <a:lnTo>
                    <a:pt x="2420455" y="165100"/>
                  </a:lnTo>
                  <a:lnTo>
                    <a:pt x="2379573" y="139700"/>
                  </a:lnTo>
                  <a:lnTo>
                    <a:pt x="2338019" y="127000"/>
                  </a:lnTo>
                  <a:lnTo>
                    <a:pt x="2295804" y="101600"/>
                  </a:lnTo>
                  <a:lnTo>
                    <a:pt x="2252942" y="88900"/>
                  </a:lnTo>
                  <a:lnTo>
                    <a:pt x="2029891" y="25400"/>
                  </a:lnTo>
                  <a:lnTo>
                    <a:pt x="1983689" y="25400"/>
                  </a:lnTo>
                  <a:lnTo>
                    <a:pt x="1937004" y="12700"/>
                  </a:lnTo>
                  <a:lnTo>
                    <a:pt x="1889874" y="12700"/>
                  </a:lnTo>
                  <a:lnTo>
                    <a:pt x="1842312" y="0"/>
                  </a:lnTo>
                  <a:lnTo>
                    <a:pt x="1649666" y="0"/>
                  </a:lnTo>
                  <a:lnTo>
                    <a:pt x="1602105" y="12700"/>
                  </a:lnTo>
                  <a:lnTo>
                    <a:pt x="1554975" y="12700"/>
                  </a:lnTo>
                  <a:lnTo>
                    <a:pt x="1508290" y="25400"/>
                  </a:lnTo>
                  <a:lnTo>
                    <a:pt x="1462087" y="25400"/>
                  </a:lnTo>
                  <a:lnTo>
                    <a:pt x="1416392" y="38100"/>
                  </a:lnTo>
                  <a:lnTo>
                    <a:pt x="1196174" y="101600"/>
                  </a:lnTo>
                  <a:lnTo>
                    <a:pt x="1153960" y="127000"/>
                  </a:lnTo>
                  <a:lnTo>
                    <a:pt x="1112405" y="139700"/>
                  </a:lnTo>
                  <a:lnTo>
                    <a:pt x="1071524" y="165100"/>
                  </a:lnTo>
                  <a:lnTo>
                    <a:pt x="1031367" y="190500"/>
                  </a:lnTo>
                  <a:lnTo>
                    <a:pt x="991933" y="203200"/>
                  </a:lnTo>
                  <a:lnTo>
                    <a:pt x="953249" y="228600"/>
                  </a:lnTo>
                  <a:lnTo>
                    <a:pt x="915352" y="254000"/>
                  </a:lnTo>
                  <a:lnTo>
                    <a:pt x="878255" y="279400"/>
                  </a:lnTo>
                  <a:lnTo>
                    <a:pt x="841971" y="304800"/>
                  </a:lnTo>
                  <a:lnTo>
                    <a:pt x="806551" y="330200"/>
                  </a:lnTo>
                  <a:lnTo>
                    <a:pt x="771994" y="368300"/>
                  </a:lnTo>
                  <a:lnTo>
                    <a:pt x="738327" y="393700"/>
                  </a:lnTo>
                  <a:lnTo>
                    <a:pt x="705573" y="419100"/>
                  </a:lnTo>
                  <a:lnTo>
                    <a:pt x="673773" y="457200"/>
                  </a:lnTo>
                  <a:lnTo>
                    <a:pt x="642924" y="495300"/>
                  </a:lnTo>
                  <a:lnTo>
                    <a:pt x="613067" y="520700"/>
                  </a:lnTo>
                  <a:lnTo>
                    <a:pt x="584225" y="558800"/>
                  </a:lnTo>
                  <a:lnTo>
                    <a:pt x="556412" y="596900"/>
                  </a:lnTo>
                  <a:lnTo>
                    <a:pt x="529653" y="635000"/>
                  </a:lnTo>
                  <a:lnTo>
                    <a:pt x="503974" y="660400"/>
                  </a:lnTo>
                  <a:lnTo>
                    <a:pt x="479399" y="698500"/>
                  </a:lnTo>
                  <a:lnTo>
                    <a:pt x="455942" y="736600"/>
                  </a:lnTo>
                  <a:lnTo>
                    <a:pt x="433641" y="787400"/>
                  </a:lnTo>
                  <a:lnTo>
                    <a:pt x="412508" y="825500"/>
                  </a:lnTo>
                  <a:lnTo>
                    <a:pt x="392569" y="863600"/>
                  </a:lnTo>
                  <a:lnTo>
                    <a:pt x="373862" y="901700"/>
                  </a:lnTo>
                  <a:lnTo>
                    <a:pt x="356387" y="952500"/>
                  </a:lnTo>
                  <a:lnTo>
                    <a:pt x="340169" y="990600"/>
                  </a:lnTo>
                  <a:lnTo>
                    <a:pt x="325247" y="1028700"/>
                  </a:lnTo>
                  <a:lnTo>
                    <a:pt x="311632" y="1079500"/>
                  </a:lnTo>
                  <a:lnTo>
                    <a:pt x="299364" y="1117600"/>
                  </a:lnTo>
                  <a:lnTo>
                    <a:pt x="288442" y="1168400"/>
                  </a:lnTo>
                  <a:lnTo>
                    <a:pt x="278904" y="1219200"/>
                  </a:lnTo>
                  <a:lnTo>
                    <a:pt x="270764" y="1257300"/>
                  </a:lnTo>
                  <a:lnTo>
                    <a:pt x="264058" y="1308100"/>
                  </a:lnTo>
                  <a:lnTo>
                    <a:pt x="258800" y="1358900"/>
                  </a:lnTo>
                  <a:lnTo>
                    <a:pt x="255016" y="1397000"/>
                  </a:lnTo>
                  <a:lnTo>
                    <a:pt x="252730" y="1447800"/>
                  </a:lnTo>
                  <a:lnTo>
                    <a:pt x="251968" y="1498600"/>
                  </a:lnTo>
                  <a:lnTo>
                    <a:pt x="252730" y="1549400"/>
                  </a:lnTo>
                  <a:lnTo>
                    <a:pt x="255016" y="1587500"/>
                  </a:lnTo>
                  <a:lnTo>
                    <a:pt x="258800" y="1638300"/>
                  </a:lnTo>
                  <a:lnTo>
                    <a:pt x="264058" y="1689100"/>
                  </a:lnTo>
                  <a:lnTo>
                    <a:pt x="270764" y="1739900"/>
                  </a:lnTo>
                  <a:lnTo>
                    <a:pt x="278904" y="1778000"/>
                  </a:lnTo>
                  <a:lnTo>
                    <a:pt x="288442" y="1828800"/>
                  </a:lnTo>
                  <a:lnTo>
                    <a:pt x="299364" y="1866900"/>
                  </a:lnTo>
                  <a:lnTo>
                    <a:pt x="311632" y="1917700"/>
                  </a:lnTo>
                  <a:lnTo>
                    <a:pt x="325247" y="1955800"/>
                  </a:lnTo>
                  <a:lnTo>
                    <a:pt x="340169" y="2006600"/>
                  </a:lnTo>
                  <a:lnTo>
                    <a:pt x="356387" y="2044700"/>
                  </a:lnTo>
                  <a:lnTo>
                    <a:pt x="373862" y="2082800"/>
                  </a:lnTo>
                  <a:lnTo>
                    <a:pt x="392569" y="2133600"/>
                  </a:lnTo>
                  <a:lnTo>
                    <a:pt x="412508" y="2171700"/>
                  </a:lnTo>
                  <a:lnTo>
                    <a:pt x="433641" y="2209800"/>
                  </a:lnTo>
                  <a:lnTo>
                    <a:pt x="455942" y="2247900"/>
                  </a:lnTo>
                  <a:lnTo>
                    <a:pt x="479399" y="2286000"/>
                  </a:lnTo>
                  <a:lnTo>
                    <a:pt x="503974" y="2324100"/>
                  </a:lnTo>
                  <a:lnTo>
                    <a:pt x="529653" y="2362200"/>
                  </a:lnTo>
                  <a:lnTo>
                    <a:pt x="556412" y="2400300"/>
                  </a:lnTo>
                  <a:lnTo>
                    <a:pt x="584225" y="2438400"/>
                  </a:lnTo>
                  <a:lnTo>
                    <a:pt x="613067" y="2476500"/>
                  </a:lnTo>
                  <a:lnTo>
                    <a:pt x="642924" y="2501900"/>
                  </a:lnTo>
                  <a:lnTo>
                    <a:pt x="673773" y="2540000"/>
                  </a:lnTo>
                  <a:lnTo>
                    <a:pt x="705573" y="2565400"/>
                  </a:lnTo>
                  <a:lnTo>
                    <a:pt x="738327" y="2603500"/>
                  </a:lnTo>
                  <a:lnTo>
                    <a:pt x="771994" y="2628900"/>
                  </a:lnTo>
                  <a:lnTo>
                    <a:pt x="806551" y="2654300"/>
                  </a:lnTo>
                  <a:lnTo>
                    <a:pt x="841971" y="2692400"/>
                  </a:lnTo>
                  <a:lnTo>
                    <a:pt x="878255" y="2717800"/>
                  </a:lnTo>
                  <a:lnTo>
                    <a:pt x="915352" y="2743200"/>
                  </a:lnTo>
                  <a:lnTo>
                    <a:pt x="953249" y="2768600"/>
                  </a:lnTo>
                  <a:lnTo>
                    <a:pt x="991933" y="2781300"/>
                  </a:lnTo>
                  <a:lnTo>
                    <a:pt x="1031367" y="2806700"/>
                  </a:lnTo>
                  <a:lnTo>
                    <a:pt x="1071524" y="2832100"/>
                  </a:lnTo>
                  <a:lnTo>
                    <a:pt x="1112405" y="2844800"/>
                  </a:lnTo>
                  <a:lnTo>
                    <a:pt x="1153960" y="2870200"/>
                  </a:lnTo>
                  <a:lnTo>
                    <a:pt x="1196174" y="2882900"/>
                  </a:lnTo>
                  <a:lnTo>
                    <a:pt x="1239037" y="2908300"/>
                  </a:lnTo>
                  <a:lnTo>
                    <a:pt x="1416392" y="2959100"/>
                  </a:lnTo>
                  <a:lnTo>
                    <a:pt x="1462087" y="2959100"/>
                  </a:lnTo>
                  <a:lnTo>
                    <a:pt x="1554975" y="2984500"/>
                  </a:lnTo>
                  <a:lnTo>
                    <a:pt x="1937004" y="2984500"/>
                  </a:lnTo>
                  <a:lnTo>
                    <a:pt x="2029891" y="2959100"/>
                  </a:lnTo>
                  <a:lnTo>
                    <a:pt x="2075586" y="2959100"/>
                  </a:lnTo>
                  <a:lnTo>
                    <a:pt x="2252942" y="2908300"/>
                  </a:lnTo>
                  <a:lnTo>
                    <a:pt x="2295804" y="2882900"/>
                  </a:lnTo>
                  <a:lnTo>
                    <a:pt x="2338019" y="2870200"/>
                  </a:lnTo>
                  <a:lnTo>
                    <a:pt x="2379573" y="2844800"/>
                  </a:lnTo>
                  <a:lnTo>
                    <a:pt x="2420455" y="2832100"/>
                  </a:lnTo>
                  <a:lnTo>
                    <a:pt x="2460612" y="2806700"/>
                  </a:lnTo>
                  <a:lnTo>
                    <a:pt x="2500045" y="2781300"/>
                  </a:lnTo>
                  <a:lnTo>
                    <a:pt x="2538730" y="2768600"/>
                  </a:lnTo>
                  <a:lnTo>
                    <a:pt x="2576626" y="2743200"/>
                  </a:lnTo>
                  <a:lnTo>
                    <a:pt x="2613723" y="2717800"/>
                  </a:lnTo>
                  <a:lnTo>
                    <a:pt x="2650007" y="2692400"/>
                  </a:lnTo>
                  <a:lnTo>
                    <a:pt x="2685427" y="2654300"/>
                  </a:lnTo>
                  <a:lnTo>
                    <a:pt x="2719984" y="2628900"/>
                  </a:lnTo>
                  <a:lnTo>
                    <a:pt x="2753652" y="2603500"/>
                  </a:lnTo>
                  <a:lnTo>
                    <a:pt x="2786405" y="2565400"/>
                  </a:lnTo>
                  <a:lnTo>
                    <a:pt x="2818206" y="2540000"/>
                  </a:lnTo>
                  <a:lnTo>
                    <a:pt x="2849054" y="2501900"/>
                  </a:lnTo>
                  <a:lnTo>
                    <a:pt x="2878912" y="2476500"/>
                  </a:lnTo>
                  <a:lnTo>
                    <a:pt x="2907754" y="2438400"/>
                  </a:lnTo>
                  <a:lnTo>
                    <a:pt x="2935567" y="2400300"/>
                  </a:lnTo>
                  <a:lnTo>
                    <a:pt x="2962325" y="2362200"/>
                  </a:lnTo>
                  <a:lnTo>
                    <a:pt x="2988005" y="2324100"/>
                  </a:lnTo>
                  <a:lnTo>
                    <a:pt x="3012579" y="2286000"/>
                  </a:lnTo>
                  <a:lnTo>
                    <a:pt x="3036036" y="2247900"/>
                  </a:lnTo>
                  <a:lnTo>
                    <a:pt x="3058337" y="2209800"/>
                  </a:lnTo>
                  <a:lnTo>
                    <a:pt x="3079470" y="2171700"/>
                  </a:lnTo>
                  <a:lnTo>
                    <a:pt x="3099409" y="2133600"/>
                  </a:lnTo>
                  <a:lnTo>
                    <a:pt x="3118116" y="2082800"/>
                  </a:lnTo>
                  <a:lnTo>
                    <a:pt x="3135592" y="2044700"/>
                  </a:lnTo>
                  <a:lnTo>
                    <a:pt x="3151809" y="2006600"/>
                  </a:lnTo>
                  <a:lnTo>
                    <a:pt x="3166732" y="1955800"/>
                  </a:lnTo>
                  <a:lnTo>
                    <a:pt x="3180346" y="1917700"/>
                  </a:lnTo>
                  <a:lnTo>
                    <a:pt x="3192615" y="1866900"/>
                  </a:lnTo>
                  <a:lnTo>
                    <a:pt x="3203537" y="1828800"/>
                  </a:lnTo>
                  <a:lnTo>
                    <a:pt x="3213074" y="1778000"/>
                  </a:lnTo>
                  <a:lnTo>
                    <a:pt x="3221215" y="1739900"/>
                  </a:lnTo>
                  <a:lnTo>
                    <a:pt x="3227921" y="1689100"/>
                  </a:lnTo>
                  <a:lnTo>
                    <a:pt x="3233178" y="1638300"/>
                  </a:lnTo>
                  <a:lnTo>
                    <a:pt x="3236963" y="1587500"/>
                  </a:lnTo>
                  <a:lnTo>
                    <a:pt x="3239249" y="1549400"/>
                  </a:lnTo>
                  <a:lnTo>
                    <a:pt x="3240024" y="149860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58955" y="2140457"/>
              <a:ext cx="3888104" cy="3561079"/>
            </a:xfrm>
            <a:custGeom>
              <a:avLst/>
              <a:gdLst/>
              <a:ahLst/>
              <a:cxnLst/>
              <a:rect l="l" t="t" r="r" b="b"/>
              <a:pathLst>
                <a:path w="3888104" h="3561079">
                  <a:moveTo>
                    <a:pt x="146979" y="998601"/>
                  </a:moveTo>
                  <a:lnTo>
                    <a:pt x="167099" y="952783"/>
                  </a:lnTo>
                  <a:lnTo>
                    <a:pt x="188354" y="907577"/>
                  </a:lnTo>
                  <a:lnTo>
                    <a:pt x="210729" y="863003"/>
                  </a:lnTo>
                  <a:lnTo>
                    <a:pt x="234207" y="819078"/>
                  </a:lnTo>
                  <a:lnTo>
                    <a:pt x="258773" y="775822"/>
                  </a:lnTo>
                  <a:lnTo>
                    <a:pt x="284412" y="733254"/>
                  </a:lnTo>
                  <a:lnTo>
                    <a:pt x="311107" y="691392"/>
                  </a:lnTo>
                  <a:lnTo>
                    <a:pt x="338843" y="650254"/>
                  </a:lnTo>
                  <a:lnTo>
                    <a:pt x="367604" y="609861"/>
                  </a:lnTo>
                  <a:lnTo>
                    <a:pt x="397375" y="570230"/>
                  </a:lnTo>
                  <a:lnTo>
                    <a:pt x="428139" y="531380"/>
                  </a:lnTo>
                  <a:lnTo>
                    <a:pt x="459882" y="493330"/>
                  </a:lnTo>
                  <a:lnTo>
                    <a:pt x="492587" y="456100"/>
                  </a:lnTo>
                  <a:lnTo>
                    <a:pt x="526238" y="419707"/>
                  </a:lnTo>
                  <a:lnTo>
                    <a:pt x="560820" y="384171"/>
                  </a:lnTo>
                  <a:lnTo>
                    <a:pt x="596317" y="349510"/>
                  </a:lnTo>
                  <a:lnTo>
                    <a:pt x="632714" y="315743"/>
                  </a:lnTo>
                  <a:lnTo>
                    <a:pt x="669994" y="282888"/>
                  </a:lnTo>
                  <a:lnTo>
                    <a:pt x="708143" y="250966"/>
                  </a:lnTo>
                  <a:lnTo>
                    <a:pt x="747143" y="219994"/>
                  </a:lnTo>
                  <a:lnTo>
                    <a:pt x="786980" y="189991"/>
                  </a:lnTo>
                  <a:lnTo>
                    <a:pt x="827638" y="160976"/>
                  </a:lnTo>
                  <a:lnTo>
                    <a:pt x="869101" y="132968"/>
                  </a:lnTo>
                </a:path>
                <a:path w="3888104" h="3561079">
                  <a:moveTo>
                    <a:pt x="1199428" y="3560914"/>
                  </a:moveTo>
                  <a:lnTo>
                    <a:pt x="1154555" y="3541644"/>
                  </a:lnTo>
                  <a:lnTo>
                    <a:pt x="1110384" y="3521363"/>
                  </a:lnTo>
                  <a:lnTo>
                    <a:pt x="1066925" y="3500090"/>
                  </a:lnTo>
                  <a:lnTo>
                    <a:pt x="1024186" y="3477844"/>
                  </a:lnTo>
                  <a:lnTo>
                    <a:pt x="982177" y="3454641"/>
                  </a:lnTo>
                  <a:lnTo>
                    <a:pt x="940908" y="3430501"/>
                  </a:lnTo>
                  <a:lnTo>
                    <a:pt x="900388" y="3405442"/>
                  </a:lnTo>
                  <a:lnTo>
                    <a:pt x="860626" y="3379481"/>
                  </a:lnTo>
                  <a:lnTo>
                    <a:pt x="821633" y="3352638"/>
                  </a:lnTo>
                  <a:lnTo>
                    <a:pt x="783417" y="3324931"/>
                  </a:lnTo>
                  <a:lnTo>
                    <a:pt x="745988" y="3296377"/>
                  </a:lnTo>
                  <a:lnTo>
                    <a:pt x="709355" y="3266995"/>
                  </a:lnTo>
                  <a:lnTo>
                    <a:pt x="673528" y="3236803"/>
                  </a:lnTo>
                  <a:lnTo>
                    <a:pt x="638516" y="3205820"/>
                  </a:lnTo>
                  <a:lnTo>
                    <a:pt x="604328" y="3174063"/>
                  </a:lnTo>
                  <a:lnTo>
                    <a:pt x="570975" y="3141551"/>
                  </a:lnTo>
                  <a:lnTo>
                    <a:pt x="538465" y="3108303"/>
                  </a:lnTo>
                  <a:lnTo>
                    <a:pt x="506808" y="3074336"/>
                  </a:lnTo>
                  <a:lnTo>
                    <a:pt x="476014" y="3039668"/>
                  </a:lnTo>
                  <a:lnTo>
                    <a:pt x="446091" y="3004319"/>
                  </a:lnTo>
                  <a:lnTo>
                    <a:pt x="417049" y="2968305"/>
                  </a:lnTo>
                  <a:lnTo>
                    <a:pt x="388899" y="2931646"/>
                  </a:lnTo>
                  <a:lnTo>
                    <a:pt x="361648" y="2894359"/>
                  </a:lnTo>
                  <a:lnTo>
                    <a:pt x="335307" y="2856464"/>
                  </a:lnTo>
                  <a:lnTo>
                    <a:pt x="309885" y="2817977"/>
                  </a:lnTo>
                  <a:lnTo>
                    <a:pt x="285391" y="2778918"/>
                  </a:lnTo>
                  <a:lnTo>
                    <a:pt x="261835" y="2739304"/>
                  </a:lnTo>
                  <a:lnTo>
                    <a:pt x="239227" y="2699154"/>
                  </a:lnTo>
                  <a:lnTo>
                    <a:pt x="217575" y="2658486"/>
                  </a:lnTo>
                  <a:lnTo>
                    <a:pt x="196890" y="2617318"/>
                  </a:lnTo>
                  <a:lnTo>
                    <a:pt x="177180" y="2575669"/>
                  </a:lnTo>
                  <a:lnTo>
                    <a:pt x="158455" y="2533556"/>
                  </a:lnTo>
                  <a:lnTo>
                    <a:pt x="140725" y="2490999"/>
                  </a:lnTo>
                  <a:lnTo>
                    <a:pt x="123999" y="2448015"/>
                  </a:lnTo>
                  <a:lnTo>
                    <a:pt x="108286" y="2404622"/>
                  </a:lnTo>
                  <a:lnTo>
                    <a:pt x="93596" y="2360839"/>
                  </a:lnTo>
                  <a:lnTo>
                    <a:pt x="79938" y="2316684"/>
                  </a:lnTo>
                  <a:lnTo>
                    <a:pt x="67322" y="2272175"/>
                  </a:lnTo>
                  <a:lnTo>
                    <a:pt x="55757" y="2227330"/>
                  </a:lnTo>
                  <a:lnTo>
                    <a:pt x="45253" y="2182169"/>
                  </a:lnTo>
                  <a:lnTo>
                    <a:pt x="35819" y="2136708"/>
                  </a:lnTo>
                  <a:lnTo>
                    <a:pt x="27464" y="2090966"/>
                  </a:lnTo>
                  <a:lnTo>
                    <a:pt x="20198" y="2044962"/>
                  </a:lnTo>
                  <a:lnTo>
                    <a:pt x="14031" y="1998713"/>
                  </a:lnTo>
                  <a:lnTo>
                    <a:pt x="8971" y="1952238"/>
                  </a:lnTo>
                  <a:lnTo>
                    <a:pt x="5029" y="1905555"/>
                  </a:lnTo>
                  <a:lnTo>
                    <a:pt x="2213" y="1858683"/>
                  </a:lnTo>
                  <a:lnTo>
                    <a:pt x="534" y="1811639"/>
                  </a:lnTo>
                  <a:lnTo>
                    <a:pt x="0" y="1764442"/>
                  </a:lnTo>
                  <a:lnTo>
                    <a:pt x="620" y="1717110"/>
                  </a:lnTo>
                  <a:lnTo>
                    <a:pt x="2406" y="1669661"/>
                  </a:lnTo>
                  <a:lnTo>
                    <a:pt x="5365" y="1622114"/>
                  </a:lnTo>
                  <a:lnTo>
                    <a:pt x="9508" y="1574487"/>
                  </a:lnTo>
                  <a:lnTo>
                    <a:pt x="14843" y="1526798"/>
                  </a:lnTo>
                  <a:lnTo>
                    <a:pt x="21380" y="1479065"/>
                  </a:lnTo>
                  <a:lnTo>
                    <a:pt x="29129" y="1431306"/>
                  </a:lnTo>
                  <a:lnTo>
                    <a:pt x="38100" y="1383540"/>
                  </a:lnTo>
                  <a:lnTo>
                    <a:pt x="48300" y="1335786"/>
                  </a:lnTo>
                </a:path>
                <a:path w="3888104" h="3561079">
                  <a:moveTo>
                    <a:pt x="3887510" y="1821814"/>
                  </a:moveTo>
                  <a:lnTo>
                    <a:pt x="3885480" y="1870910"/>
                  </a:lnTo>
                  <a:lnTo>
                    <a:pt x="3882225" y="1919775"/>
                  </a:lnTo>
                  <a:lnTo>
                    <a:pt x="3877759" y="1968393"/>
                  </a:lnTo>
                  <a:lnTo>
                    <a:pt x="3872092" y="2016744"/>
                  </a:lnTo>
                  <a:lnTo>
                    <a:pt x="3865237" y="2064809"/>
                  </a:lnTo>
                  <a:lnTo>
                    <a:pt x="3857204" y="2112569"/>
                  </a:lnTo>
                  <a:lnTo>
                    <a:pt x="3848005" y="2160005"/>
                  </a:lnTo>
                  <a:lnTo>
                    <a:pt x="3837652" y="2207099"/>
                  </a:lnTo>
                  <a:lnTo>
                    <a:pt x="3826156" y="2253831"/>
                  </a:lnTo>
                  <a:lnTo>
                    <a:pt x="3813528" y="2300184"/>
                  </a:lnTo>
                  <a:lnTo>
                    <a:pt x="3799781" y="2346137"/>
                  </a:lnTo>
                  <a:lnTo>
                    <a:pt x="3784925" y="2391671"/>
                  </a:lnTo>
                  <a:lnTo>
                    <a:pt x="3768973" y="2436769"/>
                  </a:lnTo>
                  <a:lnTo>
                    <a:pt x="3751935" y="2481412"/>
                  </a:lnTo>
                  <a:lnTo>
                    <a:pt x="3733824" y="2525579"/>
                  </a:lnTo>
                  <a:lnTo>
                    <a:pt x="3714650" y="2569253"/>
                  </a:lnTo>
                  <a:lnTo>
                    <a:pt x="3694426" y="2612414"/>
                  </a:lnTo>
                  <a:lnTo>
                    <a:pt x="3673163" y="2655045"/>
                  </a:lnTo>
                  <a:lnTo>
                    <a:pt x="3650872" y="2697124"/>
                  </a:lnTo>
                  <a:lnTo>
                    <a:pt x="3627564" y="2738635"/>
                  </a:lnTo>
                  <a:lnTo>
                    <a:pt x="3603252" y="2779558"/>
                  </a:lnTo>
                  <a:lnTo>
                    <a:pt x="3577948" y="2819874"/>
                  </a:lnTo>
                  <a:lnTo>
                    <a:pt x="3551661" y="2859564"/>
                  </a:lnTo>
                  <a:lnTo>
                    <a:pt x="3524404" y="2898610"/>
                  </a:lnTo>
                  <a:lnTo>
                    <a:pt x="3496189" y="2936992"/>
                  </a:lnTo>
                  <a:lnTo>
                    <a:pt x="3467027" y="2974692"/>
                  </a:lnTo>
                  <a:lnTo>
                    <a:pt x="3436929" y="3011690"/>
                  </a:lnTo>
                  <a:lnTo>
                    <a:pt x="3405907" y="3047968"/>
                  </a:lnTo>
                  <a:lnTo>
                    <a:pt x="3373973" y="3083508"/>
                  </a:lnTo>
                  <a:lnTo>
                    <a:pt x="3341138" y="3118289"/>
                  </a:lnTo>
                  <a:lnTo>
                    <a:pt x="3307414" y="3152294"/>
                  </a:lnTo>
                  <a:lnTo>
                    <a:pt x="3272811" y="3185503"/>
                  </a:lnTo>
                  <a:lnTo>
                    <a:pt x="3237342" y="3217897"/>
                  </a:lnTo>
                  <a:lnTo>
                    <a:pt x="3201018" y="3249458"/>
                  </a:lnTo>
                  <a:lnTo>
                    <a:pt x="3163851" y="3280167"/>
                  </a:lnTo>
                  <a:lnTo>
                    <a:pt x="3125852" y="3310004"/>
                  </a:lnTo>
                  <a:lnTo>
                    <a:pt x="3087033" y="3338952"/>
                  </a:lnTo>
                  <a:lnTo>
                    <a:pt x="3047405" y="3366991"/>
                  </a:lnTo>
                  <a:lnTo>
                    <a:pt x="3006980" y="3394101"/>
                  </a:lnTo>
                  <a:lnTo>
                    <a:pt x="2965769" y="3420265"/>
                  </a:lnTo>
                  <a:lnTo>
                    <a:pt x="2923783" y="3445464"/>
                  </a:lnTo>
                  <a:lnTo>
                    <a:pt x="2881035" y="3469678"/>
                  </a:lnTo>
                </a:path>
                <a:path w="3888104" h="3561079">
                  <a:moveTo>
                    <a:pt x="2756321" y="0"/>
                  </a:moveTo>
                  <a:lnTo>
                    <a:pt x="2801516" y="21485"/>
                  </a:lnTo>
                  <a:lnTo>
                    <a:pt x="2846060" y="44084"/>
                  </a:lnTo>
                  <a:lnTo>
                    <a:pt x="2889936" y="67779"/>
                  </a:lnTo>
                  <a:lnTo>
                    <a:pt x="2933125" y="92555"/>
                  </a:lnTo>
                  <a:lnTo>
                    <a:pt x="2975611" y="118396"/>
                  </a:lnTo>
                  <a:lnTo>
                    <a:pt x="3017374" y="145284"/>
                  </a:lnTo>
                  <a:lnTo>
                    <a:pt x="3058397" y="173203"/>
                  </a:lnTo>
                  <a:lnTo>
                    <a:pt x="3098662" y="202136"/>
                  </a:lnTo>
                  <a:lnTo>
                    <a:pt x="3138150" y="232069"/>
                  </a:lnTo>
                  <a:lnTo>
                    <a:pt x="3176845" y="262983"/>
                  </a:lnTo>
                  <a:lnTo>
                    <a:pt x="3214727" y="294863"/>
                  </a:lnTo>
                  <a:lnTo>
                    <a:pt x="3251780" y="327691"/>
                  </a:lnTo>
                  <a:lnTo>
                    <a:pt x="3287985" y="361453"/>
                  </a:lnTo>
                  <a:lnTo>
                    <a:pt x="3323323" y="396130"/>
                  </a:lnTo>
                  <a:lnTo>
                    <a:pt x="3357778" y="431708"/>
                  </a:lnTo>
                  <a:lnTo>
                    <a:pt x="3391331" y="468169"/>
                  </a:lnTo>
                  <a:lnTo>
                    <a:pt x="3423964" y="505496"/>
                  </a:lnTo>
                  <a:lnTo>
                    <a:pt x="3455659" y="543675"/>
                  </a:lnTo>
                  <a:lnTo>
                    <a:pt x="3486398" y="582687"/>
                  </a:lnTo>
                  <a:lnTo>
                    <a:pt x="3516163" y="622517"/>
                  </a:lnTo>
                  <a:lnTo>
                    <a:pt x="3544937" y="663148"/>
                  </a:lnTo>
                  <a:lnTo>
                    <a:pt x="3572701" y="704564"/>
                  </a:lnTo>
                  <a:lnTo>
                    <a:pt x="3599438" y="746749"/>
                  </a:lnTo>
                  <a:lnTo>
                    <a:pt x="3625128" y="789686"/>
                  </a:lnTo>
                </a:path>
              </a:pathLst>
            </a:custGeom>
            <a:ln w="2857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6136" y="1660016"/>
              <a:ext cx="4307205" cy="3791585"/>
            </a:xfrm>
            <a:custGeom>
              <a:avLst/>
              <a:gdLst/>
              <a:ahLst/>
              <a:cxnLst/>
              <a:rect l="l" t="t" r="r" b="b"/>
              <a:pathLst>
                <a:path w="4307205" h="3791585">
                  <a:moveTo>
                    <a:pt x="1379855" y="253492"/>
                  </a:moveTo>
                  <a:lnTo>
                    <a:pt x="1306068" y="0"/>
                  </a:lnTo>
                  <a:lnTo>
                    <a:pt x="1257439" y="14732"/>
                  </a:lnTo>
                  <a:lnTo>
                    <a:pt x="1209243" y="30480"/>
                  </a:lnTo>
                  <a:lnTo>
                    <a:pt x="1161478" y="47244"/>
                  </a:lnTo>
                  <a:lnTo>
                    <a:pt x="1114158" y="64998"/>
                  </a:lnTo>
                  <a:lnTo>
                    <a:pt x="1067295" y="83743"/>
                  </a:lnTo>
                  <a:lnTo>
                    <a:pt x="1020914" y="103466"/>
                  </a:lnTo>
                  <a:lnTo>
                    <a:pt x="975029" y="124167"/>
                  </a:lnTo>
                  <a:lnTo>
                    <a:pt x="929640" y="145821"/>
                  </a:lnTo>
                  <a:lnTo>
                    <a:pt x="884770" y="168427"/>
                  </a:lnTo>
                  <a:lnTo>
                    <a:pt x="840435" y="191973"/>
                  </a:lnTo>
                  <a:lnTo>
                    <a:pt x="796645" y="216433"/>
                  </a:lnTo>
                  <a:lnTo>
                    <a:pt x="753427" y="241820"/>
                  </a:lnTo>
                  <a:lnTo>
                    <a:pt x="710768" y="268122"/>
                  </a:lnTo>
                  <a:lnTo>
                    <a:pt x="668705" y="295300"/>
                  </a:lnTo>
                  <a:lnTo>
                    <a:pt x="627240" y="323380"/>
                  </a:lnTo>
                  <a:lnTo>
                    <a:pt x="586397" y="352336"/>
                  </a:lnTo>
                  <a:lnTo>
                    <a:pt x="546176" y="382143"/>
                  </a:lnTo>
                  <a:lnTo>
                    <a:pt x="506603" y="412813"/>
                  </a:lnTo>
                  <a:lnTo>
                    <a:pt x="467702" y="444334"/>
                  </a:lnTo>
                  <a:lnTo>
                    <a:pt x="429463" y="476681"/>
                  </a:lnTo>
                  <a:lnTo>
                    <a:pt x="391909" y="509854"/>
                  </a:lnTo>
                  <a:lnTo>
                    <a:pt x="355053" y="543839"/>
                  </a:lnTo>
                  <a:lnTo>
                    <a:pt x="318922" y="578624"/>
                  </a:lnTo>
                  <a:lnTo>
                    <a:pt x="283514" y="614210"/>
                  </a:lnTo>
                  <a:lnTo>
                    <a:pt x="248856" y="650570"/>
                  </a:lnTo>
                  <a:lnTo>
                    <a:pt x="214947" y="687705"/>
                  </a:lnTo>
                  <a:lnTo>
                    <a:pt x="181813" y="725601"/>
                  </a:lnTo>
                  <a:lnTo>
                    <a:pt x="149466" y="764247"/>
                  </a:lnTo>
                  <a:lnTo>
                    <a:pt x="117919" y="803630"/>
                  </a:lnTo>
                  <a:lnTo>
                    <a:pt x="87185" y="843749"/>
                  </a:lnTo>
                  <a:lnTo>
                    <a:pt x="57277" y="884593"/>
                  </a:lnTo>
                  <a:lnTo>
                    <a:pt x="28206" y="926134"/>
                  </a:lnTo>
                  <a:lnTo>
                    <a:pt x="0" y="968375"/>
                  </a:lnTo>
                  <a:lnTo>
                    <a:pt x="221107" y="1112647"/>
                  </a:lnTo>
                  <a:lnTo>
                    <a:pt x="248678" y="1071460"/>
                  </a:lnTo>
                  <a:lnTo>
                    <a:pt x="277177" y="1031011"/>
                  </a:lnTo>
                  <a:lnTo>
                    <a:pt x="306565" y="991336"/>
                  </a:lnTo>
                  <a:lnTo>
                    <a:pt x="336842" y="952423"/>
                  </a:lnTo>
                  <a:lnTo>
                    <a:pt x="367995" y="914311"/>
                  </a:lnTo>
                  <a:lnTo>
                    <a:pt x="399986" y="876998"/>
                  </a:lnTo>
                  <a:lnTo>
                    <a:pt x="432816" y="840498"/>
                  </a:lnTo>
                  <a:lnTo>
                    <a:pt x="466458" y="804811"/>
                  </a:lnTo>
                  <a:lnTo>
                    <a:pt x="500900" y="769975"/>
                  </a:lnTo>
                  <a:lnTo>
                    <a:pt x="536130" y="735990"/>
                  </a:lnTo>
                  <a:lnTo>
                    <a:pt x="572135" y="702856"/>
                  </a:lnTo>
                  <a:lnTo>
                    <a:pt x="608876" y="670598"/>
                  </a:lnTo>
                  <a:lnTo>
                    <a:pt x="646366" y="639229"/>
                  </a:lnTo>
                  <a:lnTo>
                    <a:pt x="684568" y="608761"/>
                  </a:lnTo>
                  <a:lnTo>
                    <a:pt x="723468" y="579208"/>
                  </a:lnTo>
                  <a:lnTo>
                    <a:pt x="763054" y="550570"/>
                  </a:lnTo>
                  <a:lnTo>
                    <a:pt x="803300" y="522871"/>
                  </a:lnTo>
                  <a:lnTo>
                    <a:pt x="844207" y="496112"/>
                  </a:lnTo>
                  <a:lnTo>
                    <a:pt x="885748" y="470331"/>
                  </a:lnTo>
                  <a:lnTo>
                    <a:pt x="927912" y="445503"/>
                  </a:lnTo>
                  <a:lnTo>
                    <a:pt x="970661" y="421678"/>
                  </a:lnTo>
                  <a:lnTo>
                    <a:pt x="1014006" y="398830"/>
                  </a:lnTo>
                  <a:lnTo>
                    <a:pt x="1057922" y="377012"/>
                  </a:lnTo>
                  <a:lnTo>
                    <a:pt x="1102385" y="356196"/>
                  </a:lnTo>
                  <a:lnTo>
                    <a:pt x="1147394" y="336423"/>
                  </a:lnTo>
                  <a:lnTo>
                    <a:pt x="1192911" y="317703"/>
                  </a:lnTo>
                  <a:lnTo>
                    <a:pt x="1238935" y="300037"/>
                  </a:lnTo>
                  <a:lnTo>
                    <a:pt x="1285443" y="283438"/>
                  </a:lnTo>
                  <a:lnTo>
                    <a:pt x="1332420" y="267919"/>
                  </a:lnTo>
                  <a:lnTo>
                    <a:pt x="1379855" y="253492"/>
                  </a:lnTo>
                  <a:close/>
                </a:path>
                <a:path w="4307205" h="3791585">
                  <a:moveTo>
                    <a:pt x="4307205" y="2280666"/>
                  </a:moveTo>
                  <a:lnTo>
                    <a:pt x="3766439" y="2271522"/>
                  </a:lnTo>
                  <a:lnTo>
                    <a:pt x="3764915" y="2320887"/>
                  </a:lnTo>
                  <a:lnTo>
                    <a:pt x="3762057" y="2370086"/>
                  </a:lnTo>
                  <a:lnTo>
                    <a:pt x="3757866" y="2419070"/>
                  </a:lnTo>
                  <a:lnTo>
                    <a:pt x="3752354" y="2467838"/>
                  </a:lnTo>
                  <a:lnTo>
                    <a:pt x="3745509" y="2516352"/>
                  </a:lnTo>
                  <a:lnTo>
                    <a:pt x="3737368" y="2564600"/>
                  </a:lnTo>
                  <a:lnTo>
                    <a:pt x="3727932" y="2612529"/>
                  </a:lnTo>
                  <a:lnTo>
                    <a:pt x="3717201" y="2660154"/>
                  </a:lnTo>
                  <a:lnTo>
                    <a:pt x="3705199" y="2707411"/>
                  </a:lnTo>
                  <a:lnTo>
                    <a:pt x="3691928" y="2754299"/>
                  </a:lnTo>
                  <a:lnTo>
                    <a:pt x="3677399" y="2800794"/>
                  </a:lnTo>
                  <a:lnTo>
                    <a:pt x="3661626" y="2846857"/>
                  </a:lnTo>
                  <a:lnTo>
                    <a:pt x="3644608" y="2892463"/>
                  </a:lnTo>
                  <a:lnTo>
                    <a:pt x="3626370" y="2937599"/>
                  </a:lnTo>
                  <a:lnTo>
                    <a:pt x="3606914" y="2982226"/>
                  </a:lnTo>
                  <a:lnTo>
                    <a:pt x="3586238" y="3026333"/>
                  </a:lnTo>
                  <a:lnTo>
                    <a:pt x="3564382" y="3069882"/>
                  </a:lnTo>
                  <a:lnTo>
                    <a:pt x="3541331" y="3112859"/>
                  </a:lnTo>
                  <a:lnTo>
                    <a:pt x="3517100" y="3155226"/>
                  </a:lnTo>
                  <a:lnTo>
                    <a:pt x="3491700" y="3196971"/>
                  </a:lnTo>
                  <a:lnTo>
                    <a:pt x="3465144" y="3238055"/>
                  </a:lnTo>
                  <a:lnTo>
                    <a:pt x="3437432" y="3278467"/>
                  </a:lnTo>
                  <a:lnTo>
                    <a:pt x="3408591" y="3318167"/>
                  </a:lnTo>
                  <a:lnTo>
                    <a:pt x="3378619" y="3357156"/>
                  </a:lnTo>
                  <a:lnTo>
                    <a:pt x="3347529" y="3395370"/>
                  </a:lnTo>
                  <a:lnTo>
                    <a:pt x="3315335" y="3432810"/>
                  </a:lnTo>
                  <a:lnTo>
                    <a:pt x="3720465" y="3791077"/>
                  </a:lnTo>
                  <a:lnTo>
                    <a:pt x="3753574" y="3752799"/>
                  </a:lnTo>
                  <a:lnTo>
                    <a:pt x="3785793" y="3713886"/>
                  </a:lnTo>
                  <a:lnTo>
                    <a:pt x="3817124" y="3674351"/>
                  </a:lnTo>
                  <a:lnTo>
                    <a:pt x="3847541" y="3634206"/>
                  </a:lnTo>
                  <a:lnTo>
                    <a:pt x="3877043" y="3593490"/>
                  </a:lnTo>
                  <a:lnTo>
                    <a:pt x="3905631" y="3552190"/>
                  </a:lnTo>
                  <a:lnTo>
                    <a:pt x="3933291" y="3510343"/>
                  </a:lnTo>
                  <a:lnTo>
                    <a:pt x="3960012" y="3467963"/>
                  </a:lnTo>
                  <a:lnTo>
                    <a:pt x="3985806" y="3425050"/>
                  </a:lnTo>
                  <a:lnTo>
                    <a:pt x="4010647" y="3381641"/>
                  </a:lnTo>
                  <a:lnTo>
                    <a:pt x="4034548" y="3337750"/>
                  </a:lnTo>
                  <a:lnTo>
                    <a:pt x="4057485" y="3293376"/>
                  </a:lnTo>
                  <a:lnTo>
                    <a:pt x="4079456" y="3248545"/>
                  </a:lnTo>
                  <a:lnTo>
                    <a:pt x="4100461" y="3203270"/>
                  </a:lnTo>
                  <a:lnTo>
                    <a:pt x="4120502" y="3157575"/>
                  </a:lnTo>
                  <a:lnTo>
                    <a:pt x="4139552" y="3111462"/>
                  </a:lnTo>
                  <a:lnTo>
                    <a:pt x="4157611" y="3064967"/>
                  </a:lnTo>
                  <a:lnTo>
                    <a:pt x="4174680" y="3018091"/>
                  </a:lnTo>
                  <a:lnTo>
                    <a:pt x="4190746" y="2970860"/>
                  </a:lnTo>
                  <a:lnTo>
                    <a:pt x="4205808" y="2923273"/>
                  </a:lnTo>
                  <a:lnTo>
                    <a:pt x="4219854" y="2875369"/>
                  </a:lnTo>
                  <a:lnTo>
                    <a:pt x="4232884" y="2827147"/>
                  </a:lnTo>
                  <a:lnTo>
                    <a:pt x="4244899" y="2778620"/>
                  </a:lnTo>
                  <a:lnTo>
                    <a:pt x="4255871" y="2729827"/>
                  </a:lnTo>
                  <a:lnTo>
                    <a:pt x="4265803" y="2680766"/>
                  </a:lnTo>
                  <a:lnTo>
                    <a:pt x="4274693" y="2631452"/>
                  </a:lnTo>
                  <a:lnTo>
                    <a:pt x="4282541" y="2581910"/>
                  </a:lnTo>
                  <a:lnTo>
                    <a:pt x="4289323" y="2532151"/>
                  </a:lnTo>
                  <a:lnTo>
                    <a:pt x="4295051" y="2482189"/>
                  </a:lnTo>
                  <a:lnTo>
                    <a:pt x="4299712" y="2432050"/>
                  </a:lnTo>
                  <a:lnTo>
                    <a:pt x="4303293" y="2381732"/>
                  </a:lnTo>
                  <a:lnTo>
                    <a:pt x="4305782" y="2331275"/>
                  </a:lnTo>
                  <a:lnTo>
                    <a:pt x="4307205" y="2280666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31000" y="5309616"/>
              <a:ext cx="260985" cy="762635"/>
            </a:xfrm>
            <a:custGeom>
              <a:avLst/>
              <a:gdLst/>
              <a:ahLst/>
              <a:cxnLst/>
              <a:rect l="l" t="t" r="r" b="b"/>
              <a:pathLst>
                <a:path w="260985" h="762635">
                  <a:moveTo>
                    <a:pt x="193548" y="0"/>
                  </a:moveTo>
                  <a:lnTo>
                    <a:pt x="260858" y="234823"/>
                  </a:lnTo>
                  <a:lnTo>
                    <a:pt x="0" y="309664"/>
                  </a:lnTo>
                  <a:lnTo>
                    <a:pt x="129921" y="762622"/>
                  </a:lnTo>
                </a:path>
              </a:pathLst>
            </a:custGeom>
            <a:ln w="2857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7068" y="5434965"/>
              <a:ext cx="161543" cy="1153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46213" y="5593702"/>
              <a:ext cx="71120" cy="149225"/>
            </a:xfrm>
            <a:custGeom>
              <a:avLst/>
              <a:gdLst/>
              <a:ahLst/>
              <a:cxnLst/>
              <a:rect l="l" t="t" r="r" b="b"/>
              <a:pathLst>
                <a:path w="71120" h="149225">
                  <a:moveTo>
                    <a:pt x="0" y="0"/>
                  </a:moveTo>
                  <a:lnTo>
                    <a:pt x="70738" y="148856"/>
                  </a:lnTo>
                </a:path>
              </a:pathLst>
            </a:custGeom>
            <a:ln w="28575">
              <a:solidFill>
                <a:srgbClr val="D5DC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3860" y="1536191"/>
              <a:ext cx="4168140" cy="10104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8828" y="1571218"/>
              <a:ext cx="4020312" cy="9784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76945" y="1551559"/>
              <a:ext cx="4098290" cy="908685"/>
            </a:xfrm>
            <a:custGeom>
              <a:avLst/>
              <a:gdLst/>
              <a:ahLst/>
              <a:cxnLst/>
              <a:rect l="l" t="t" r="r" b="b"/>
              <a:pathLst>
                <a:path w="4098290" h="908685">
                  <a:moveTo>
                    <a:pt x="3723894" y="0"/>
                  </a:moveTo>
                  <a:lnTo>
                    <a:pt x="374142" y="0"/>
                  </a:lnTo>
                  <a:lnTo>
                    <a:pt x="327211" y="2915"/>
                  </a:lnTo>
                  <a:lnTo>
                    <a:pt x="282019" y="11426"/>
                  </a:lnTo>
                  <a:lnTo>
                    <a:pt x="238918" y="25184"/>
                  </a:lnTo>
                  <a:lnTo>
                    <a:pt x="198257" y="43837"/>
                  </a:lnTo>
                  <a:lnTo>
                    <a:pt x="160388" y="67034"/>
                  </a:lnTo>
                  <a:lnTo>
                    <a:pt x="125660" y="94426"/>
                  </a:lnTo>
                  <a:lnTo>
                    <a:pt x="94426" y="125660"/>
                  </a:lnTo>
                  <a:lnTo>
                    <a:pt x="67034" y="160388"/>
                  </a:lnTo>
                  <a:lnTo>
                    <a:pt x="43837" y="198257"/>
                  </a:lnTo>
                  <a:lnTo>
                    <a:pt x="25184" y="238918"/>
                  </a:lnTo>
                  <a:lnTo>
                    <a:pt x="11426" y="282019"/>
                  </a:lnTo>
                  <a:lnTo>
                    <a:pt x="2915" y="327211"/>
                  </a:lnTo>
                  <a:lnTo>
                    <a:pt x="0" y="374141"/>
                  </a:lnTo>
                  <a:lnTo>
                    <a:pt x="0" y="534415"/>
                  </a:lnTo>
                  <a:lnTo>
                    <a:pt x="2915" y="581344"/>
                  </a:lnTo>
                  <a:lnTo>
                    <a:pt x="11426" y="626530"/>
                  </a:lnTo>
                  <a:lnTo>
                    <a:pt x="25184" y="669622"/>
                  </a:lnTo>
                  <a:lnTo>
                    <a:pt x="43837" y="710271"/>
                  </a:lnTo>
                  <a:lnTo>
                    <a:pt x="67034" y="748127"/>
                  </a:lnTo>
                  <a:lnTo>
                    <a:pt x="94426" y="782840"/>
                  </a:lnTo>
                  <a:lnTo>
                    <a:pt x="125660" y="814060"/>
                  </a:lnTo>
                  <a:lnTo>
                    <a:pt x="160388" y="841438"/>
                  </a:lnTo>
                  <a:lnTo>
                    <a:pt x="198257" y="864622"/>
                  </a:lnTo>
                  <a:lnTo>
                    <a:pt x="238918" y="883263"/>
                  </a:lnTo>
                  <a:lnTo>
                    <a:pt x="282019" y="897012"/>
                  </a:lnTo>
                  <a:lnTo>
                    <a:pt x="327211" y="905517"/>
                  </a:lnTo>
                  <a:lnTo>
                    <a:pt x="374142" y="908430"/>
                  </a:lnTo>
                  <a:lnTo>
                    <a:pt x="3723894" y="908430"/>
                  </a:lnTo>
                  <a:lnTo>
                    <a:pt x="3770824" y="905517"/>
                  </a:lnTo>
                  <a:lnTo>
                    <a:pt x="3816016" y="897012"/>
                  </a:lnTo>
                  <a:lnTo>
                    <a:pt x="3859117" y="883263"/>
                  </a:lnTo>
                  <a:lnTo>
                    <a:pt x="3899778" y="864622"/>
                  </a:lnTo>
                  <a:lnTo>
                    <a:pt x="3937647" y="841438"/>
                  </a:lnTo>
                  <a:lnTo>
                    <a:pt x="3972375" y="814060"/>
                  </a:lnTo>
                  <a:lnTo>
                    <a:pt x="4003609" y="782840"/>
                  </a:lnTo>
                  <a:lnTo>
                    <a:pt x="4031001" y="748127"/>
                  </a:lnTo>
                  <a:lnTo>
                    <a:pt x="4054198" y="710271"/>
                  </a:lnTo>
                  <a:lnTo>
                    <a:pt x="4072851" y="669622"/>
                  </a:lnTo>
                  <a:lnTo>
                    <a:pt x="4086609" y="626530"/>
                  </a:lnTo>
                  <a:lnTo>
                    <a:pt x="4095120" y="581344"/>
                  </a:lnTo>
                  <a:lnTo>
                    <a:pt x="4098035" y="534415"/>
                  </a:lnTo>
                  <a:lnTo>
                    <a:pt x="4098035" y="374141"/>
                  </a:lnTo>
                  <a:lnTo>
                    <a:pt x="4095120" y="327211"/>
                  </a:lnTo>
                  <a:lnTo>
                    <a:pt x="4086609" y="282019"/>
                  </a:lnTo>
                  <a:lnTo>
                    <a:pt x="4072851" y="238918"/>
                  </a:lnTo>
                  <a:lnTo>
                    <a:pt x="4054198" y="198257"/>
                  </a:lnTo>
                  <a:lnTo>
                    <a:pt x="4031001" y="160388"/>
                  </a:lnTo>
                  <a:lnTo>
                    <a:pt x="4003609" y="125660"/>
                  </a:lnTo>
                  <a:lnTo>
                    <a:pt x="3972375" y="94426"/>
                  </a:lnTo>
                  <a:lnTo>
                    <a:pt x="3937647" y="67034"/>
                  </a:lnTo>
                  <a:lnTo>
                    <a:pt x="3899778" y="43837"/>
                  </a:lnTo>
                  <a:lnTo>
                    <a:pt x="3859117" y="25184"/>
                  </a:lnTo>
                  <a:lnTo>
                    <a:pt x="3816016" y="11426"/>
                  </a:lnTo>
                  <a:lnTo>
                    <a:pt x="3770824" y="2915"/>
                  </a:lnTo>
                  <a:lnTo>
                    <a:pt x="372389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3860" y="2569489"/>
              <a:ext cx="4168140" cy="7116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2252" y="2607576"/>
              <a:ext cx="4058411" cy="6735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077073" y="2585212"/>
              <a:ext cx="4098290" cy="609600"/>
            </a:xfrm>
            <a:custGeom>
              <a:avLst/>
              <a:gdLst/>
              <a:ahLst/>
              <a:cxnLst/>
              <a:rect l="l" t="t" r="r" b="b"/>
              <a:pathLst>
                <a:path w="4098290" h="609600">
                  <a:moveTo>
                    <a:pt x="3847210" y="0"/>
                  </a:moveTo>
                  <a:lnTo>
                    <a:pt x="250951" y="0"/>
                  </a:lnTo>
                  <a:lnTo>
                    <a:pt x="205853" y="4044"/>
                  </a:lnTo>
                  <a:lnTo>
                    <a:pt x="163402" y="15703"/>
                  </a:lnTo>
                  <a:lnTo>
                    <a:pt x="124309" y="34266"/>
                  </a:lnTo>
                  <a:lnTo>
                    <a:pt x="89283" y="59022"/>
                  </a:lnTo>
                  <a:lnTo>
                    <a:pt x="59033" y="89261"/>
                  </a:lnTo>
                  <a:lnTo>
                    <a:pt x="34271" y="124271"/>
                  </a:lnTo>
                  <a:lnTo>
                    <a:pt x="15704" y="163343"/>
                  </a:lnTo>
                  <a:lnTo>
                    <a:pt x="4044" y="205764"/>
                  </a:lnTo>
                  <a:lnTo>
                    <a:pt x="0" y="250825"/>
                  </a:lnTo>
                  <a:lnTo>
                    <a:pt x="0" y="358266"/>
                  </a:lnTo>
                  <a:lnTo>
                    <a:pt x="4044" y="403365"/>
                  </a:lnTo>
                  <a:lnTo>
                    <a:pt x="15704" y="445816"/>
                  </a:lnTo>
                  <a:lnTo>
                    <a:pt x="34271" y="484909"/>
                  </a:lnTo>
                  <a:lnTo>
                    <a:pt x="59033" y="519935"/>
                  </a:lnTo>
                  <a:lnTo>
                    <a:pt x="89283" y="550185"/>
                  </a:lnTo>
                  <a:lnTo>
                    <a:pt x="124309" y="574947"/>
                  </a:lnTo>
                  <a:lnTo>
                    <a:pt x="163402" y="593514"/>
                  </a:lnTo>
                  <a:lnTo>
                    <a:pt x="205853" y="605174"/>
                  </a:lnTo>
                  <a:lnTo>
                    <a:pt x="250951" y="609218"/>
                  </a:lnTo>
                  <a:lnTo>
                    <a:pt x="3847210" y="609218"/>
                  </a:lnTo>
                  <a:lnTo>
                    <a:pt x="3892305" y="605174"/>
                  </a:lnTo>
                  <a:lnTo>
                    <a:pt x="3934744" y="593514"/>
                  </a:lnTo>
                  <a:lnTo>
                    <a:pt x="3973820" y="574947"/>
                  </a:lnTo>
                  <a:lnTo>
                    <a:pt x="4008826" y="550185"/>
                  </a:lnTo>
                  <a:lnTo>
                    <a:pt x="4039055" y="519935"/>
                  </a:lnTo>
                  <a:lnTo>
                    <a:pt x="4063797" y="484909"/>
                  </a:lnTo>
                  <a:lnTo>
                    <a:pt x="4082347" y="445816"/>
                  </a:lnTo>
                  <a:lnTo>
                    <a:pt x="4093995" y="403365"/>
                  </a:lnTo>
                  <a:lnTo>
                    <a:pt x="4098035" y="358266"/>
                  </a:lnTo>
                  <a:lnTo>
                    <a:pt x="4098035" y="250825"/>
                  </a:lnTo>
                  <a:lnTo>
                    <a:pt x="4093995" y="205764"/>
                  </a:lnTo>
                  <a:lnTo>
                    <a:pt x="4082347" y="163343"/>
                  </a:lnTo>
                  <a:lnTo>
                    <a:pt x="4063797" y="124271"/>
                  </a:lnTo>
                  <a:lnTo>
                    <a:pt x="4039055" y="89261"/>
                  </a:lnTo>
                  <a:lnTo>
                    <a:pt x="4008826" y="59022"/>
                  </a:lnTo>
                  <a:lnTo>
                    <a:pt x="3973820" y="34266"/>
                  </a:lnTo>
                  <a:lnTo>
                    <a:pt x="3934744" y="15703"/>
                  </a:lnTo>
                  <a:lnTo>
                    <a:pt x="3892305" y="4044"/>
                  </a:lnTo>
                  <a:lnTo>
                    <a:pt x="384721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30361" y="2647568"/>
            <a:ext cx="3792854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Aplicación</a:t>
            </a:r>
            <a:r>
              <a:rPr sz="1000" spc="29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30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metodología</a:t>
            </a:r>
            <a:r>
              <a:rPr sz="1000" spc="29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para</a:t>
            </a:r>
            <a:r>
              <a:rPr sz="1000" spc="30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280" dirty="0"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recolección</a:t>
            </a:r>
            <a:r>
              <a:rPr sz="1000" b="1" spc="34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spc="33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la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información</a:t>
            </a:r>
            <a:r>
              <a:rPr sz="1000" dirty="0">
                <a:latin typeface="Verdana"/>
                <a:cs typeface="Verdana"/>
              </a:rPr>
              <a:t>,</a:t>
            </a:r>
            <a:r>
              <a:rPr sz="1000" spc="16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como</a:t>
            </a:r>
            <a:r>
              <a:rPr sz="1000" spc="17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aporte</a:t>
            </a:r>
            <a:r>
              <a:rPr sz="1000" spc="170" dirty="0">
                <a:latin typeface="Verdana"/>
                <a:cs typeface="Verdana"/>
              </a:rPr>
              <a:t> 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17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17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contextualización</a:t>
            </a:r>
            <a:r>
              <a:rPr sz="1000" spc="180" dirty="0">
                <a:latin typeface="Verdana"/>
                <a:cs typeface="Verdana"/>
              </a:rPr>
              <a:t>  </a:t>
            </a:r>
            <a:r>
              <a:rPr sz="1000" spc="-50" dirty="0">
                <a:latin typeface="Verdana"/>
                <a:cs typeface="Verdana"/>
              </a:rPr>
              <a:t>y </a:t>
            </a:r>
            <a:r>
              <a:rPr sz="1000" dirty="0">
                <a:latin typeface="Verdana"/>
                <a:cs typeface="Verdana"/>
              </a:rPr>
              <a:t>georreferenciación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para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una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prevención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accionable.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014716" y="3304057"/>
            <a:ext cx="4177665" cy="711835"/>
            <a:chOff x="8014716" y="3304057"/>
            <a:chExt cx="4177665" cy="711835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4716" y="3304057"/>
              <a:ext cx="4177283" cy="7116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3108" y="3342144"/>
              <a:ext cx="4058411" cy="6735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068437" y="3319525"/>
              <a:ext cx="4098290" cy="609600"/>
            </a:xfrm>
            <a:custGeom>
              <a:avLst/>
              <a:gdLst/>
              <a:ahLst/>
              <a:cxnLst/>
              <a:rect l="l" t="t" r="r" b="b"/>
              <a:pathLst>
                <a:path w="4098290" h="609600">
                  <a:moveTo>
                    <a:pt x="3847084" y="0"/>
                  </a:moveTo>
                  <a:lnTo>
                    <a:pt x="250825" y="0"/>
                  </a:lnTo>
                  <a:lnTo>
                    <a:pt x="205730" y="4044"/>
                  </a:lnTo>
                  <a:lnTo>
                    <a:pt x="163291" y="15704"/>
                  </a:lnTo>
                  <a:lnTo>
                    <a:pt x="124215" y="34271"/>
                  </a:lnTo>
                  <a:lnTo>
                    <a:pt x="89209" y="59033"/>
                  </a:lnTo>
                  <a:lnTo>
                    <a:pt x="58980" y="89283"/>
                  </a:lnTo>
                  <a:lnTo>
                    <a:pt x="34238" y="124309"/>
                  </a:lnTo>
                  <a:lnTo>
                    <a:pt x="15688" y="163402"/>
                  </a:lnTo>
                  <a:lnTo>
                    <a:pt x="4040" y="205853"/>
                  </a:lnTo>
                  <a:lnTo>
                    <a:pt x="0" y="250951"/>
                  </a:lnTo>
                  <a:lnTo>
                    <a:pt x="0" y="358394"/>
                  </a:lnTo>
                  <a:lnTo>
                    <a:pt x="4040" y="403488"/>
                  </a:lnTo>
                  <a:lnTo>
                    <a:pt x="15688" y="445927"/>
                  </a:lnTo>
                  <a:lnTo>
                    <a:pt x="34238" y="485003"/>
                  </a:lnTo>
                  <a:lnTo>
                    <a:pt x="58980" y="520009"/>
                  </a:lnTo>
                  <a:lnTo>
                    <a:pt x="89209" y="550238"/>
                  </a:lnTo>
                  <a:lnTo>
                    <a:pt x="124215" y="574980"/>
                  </a:lnTo>
                  <a:lnTo>
                    <a:pt x="163291" y="593530"/>
                  </a:lnTo>
                  <a:lnTo>
                    <a:pt x="205730" y="605178"/>
                  </a:lnTo>
                  <a:lnTo>
                    <a:pt x="250825" y="609219"/>
                  </a:lnTo>
                  <a:lnTo>
                    <a:pt x="3847084" y="609219"/>
                  </a:lnTo>
                  <a:lnTo>
                    <a:pt x="3892182" y="605178"/>
                  </a:lnTo>
                  <a:lnTo>
                    <a:pt x="3934633" y="593530"/>
                  </a:lnTo>
                  <a:lnTo>
                    <a:pt x="3973726" y="574980"/>
                  </a:lnTo>
                  <a:lnTo>
                    <a:pt x="4008752" y="550238"/>
                  </a:lnTo>
                  <a:lnTo>
                    <a:pt x="4039002" y="520009"/>
                  </a:lnTo>
                  <a:lnTo>
                    <a:pt x="4063764" y="485003"/>
                  </a:lnTo>
                  <a:lnTo>
                    <a:pt x="4082331" y="445927"/>
                  </a:lnTo>
                  <a:lnTo>
                    <a:pt x="4093991" y="403488"/>
                  </a:lnTo>
                  <a:lnTo>
                    <a:pt x="4098036" y="358394"/>
                  </a:lnTo>
                  <a:lnTo>
                    <a:pt x="4098036" y="250951"/>
                  </a:lnTo>
                  <a:lnTo>
                    <a:pt x="4093991" y="205853"/>
                  </a:lnTo>
                  <a:lnTo>
                    <a:pt x="4082331" y="163402"/>
                  </a:lnTo>
                  <a:lnTo>
                    <a:pt x="4063764" y="124309"/>
                  </a:lnTo>
                  <a:lnTo>
                    <a:pt x="4039002" y="89283"/>
                  </a:lnTo>
                  <a:lnTo>
                    <a:pt x="4008752" y="59033"/>
                  </a:lnTo>
                  <a:lnTo>
                    <a:pt x="3973726" y="34271"/>
                  </a:lnTo>
                  <a:lnTo>
                    <a:pt x="3934633" y="15704"/>
                  </a:lnTo>
                  <a:lnTo>
                    <a:pt x="3892182" y="4044"/>
                  </a:lnTo>
                  <a:lnTo>
                    <a:pt x="38470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21726" y="3382136"/>
            <a:ext cx="37934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00665F"/>
                </a:solidFill>
                <a:latin typeface="Tahoma"/>
                <a:cs typeface="Tahoma"/>
              </a:rPr>
              <a:t>Sostenibilidad</a:t>
            </a:r>
            <a:r>
              <a:rPr sz="1000" b="1" spc="12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spc="12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sectores</a:t>
            </a:r>
            <a:r>
              <a:rPr sz="1000" b="1" spc="12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poblacionales</a:t>
            </a:r>
            <a:r>
              <a:rPr sz="1000" dirty="0">
                <a:latin typeface="Verdana"/>
                <a:cs typeface="Verdana"/>
              </a:rPr>
              <a:t>,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afectados</a:t>
            </a:r>
            <a:r>
              <a:rPr sz="1000" spc="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por</a:t>
            </a:r>
            <a:r>
              <a:rPr sz="1000" spc="7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la </a:t>
            </a:r>
            <a:r>
              <a:rPr sz="1000" spc="-20" dirty="0">
                <a:latin typeface="Verdana"/>
                <a:cs typeface="Verdana"/>
              </a:rPr>
              <a:t>injerencia</a:t>
            </a:r>
            <a:r>
              <a:rPr sz="1000" spc="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actores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criminales</a:t>
            </a:r>
            <a:r>
              <a:rPr sz="1000" spc="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3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extorsión,</a:t>
            </a:r>
            <a:r>
              <a:rPr sz="1000" spc="25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través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de </a:t>
            </a:r>
            <a:r>
              <a:rPr sz="1000" spc="-40" dirty="0">
                <a:latin typeface="Verdana"/>
                <a:cs typeface="Verdana"/>
              </a:rPr>
              <a:t>un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trabajo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priorizado </a:t>
            </a:r>
            <a:r>
              <a:rPr sz="1000" spc="-65" dirty="0">
                <a:latin typeface="Verdana"/>
                <a:cs typeface="Verdana"/>
              </a:rPr>
              <a:t>y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focalizado.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07095" y="4133088"/>
            <a:ext cx="4185285" cy="928369"/>
            <a:chOff x="8007095" y="4133088"/>
            <a:chExt cx="4185285" cy="928369"/>
          </a:xfrm>
        </p:grpSpPr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7095" y="4133088"/>
              <a:ext cx="4184904" cy="928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2919" y="4186440"/>
              <a:ext cx="4006596" cy="8579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61070" y="4149090"/>
              <a:ext cx="4098290" cy="826135"/>
            </a:xfrm>
            <a:custGeom>
              <a:avLst/>
              <a:gdLst/>
              <a:ahLst/>
              <a:cxnLst/>
              <a:rect l="l" t="t" r="r" b="b"/>
              <a:pathLst>
                <a:path w="4098290" h="826135">
                  <a:moveTo>
                    <a:pt x="3757803" y="0"/>
                  </a:moveTo>
                  <a:lnTo>
                    <a:pt x="340105" y="0"/>
                  </a:lnTo>
                  <a:lnTo>
                    <a:pt x="293956" y="3104"/>
                  </a:lnTo>
                  <a:lnTo>
                    <a:pt x="249693" y="12149"/>
                  </a:lnTo>
                  <a:lnTo>
                    <a:pt x="207722" y="26727"/>
                  </a:lnTo>
                  <a:lnTo>
                    <a:pt x="168449" y="46434"/>
                  </a:lnTo>
                  <a:lnTo>
                    <a:pt x="132278" y="70866"/>
                  </a:lnTo>
                  <a:lnTo>
                    <a:pt x="99615" y="99615"/>
                  </a:lnTo>
                  <a:lnTo>
                    <a:pt x="70866" y="132278"/>
                  </a:lnTo>
                  <a:lnTo>
                    <a:pt x="46434" y="168449"/>
                  </a:lnTo>
                  <a:lnTo>
                    <a:pt x="26727" y="207722"/>
                  </a:lnTo>
                  <a:lnTo>
                    <a:pt x="12149" y="249693"/>
                  </a:lnTo>
                  <a:lnTo>
                    <a:pt x="3104" y="293956"/>
                  </a:lnTo>
                  <a:lnTo>
                    <a:pt x="0" y="340106"/>
                  </a:lnTo>
                  <a:lnTo>
                    <a:pt x="0" y="485775"/>
                  </a:lnTo>
                  <a:lnTo>
                    <a:pt x="3104" y="531954"/>
                  </a:lnTo>
                  <a:lnTo>
                    <a:pt x="12149" y="576241"/>
                  </a:lnTo>
                  <a:lnTo>
                    <a:pt x="26727" y="618232"/>
                  </a:lnTo>
                  <a:lnTo>
                    <a:pt x="46434" y="657521"/>
                  </a:lnTo>
                  <a:lnTo>
                    <a:pt x="70866" y="693704"/>
                  </a:lnTo>
                  <a:lnTo>
                    <a:pt x="99615" y="726376"/>
                  </a:lnTo>
                  <a:lnTo>
                    <a:pt x="132278" y="755132"/>
                  </a:lnTo>
                  <a:lnTo>
                    <a:pt x="168449" y="779568"/>
                  </a:lnTo>
                  <a:lnTo>
                    <a:pt x="207722" y="799278"/>
                  </a:lnTo>
                  <a:lnTo>
                    <a:pt x="249693" y="813858"/>
                  </a:lnTo>
                  <a:lnTo>
                    <a:pt x="293956" y="822903"/>
                  </a:lnTo>
                  <a:lnTo>
                    <a:pt x="340105" y="826008"/>
                  </a:lnTo>
                  <a:lnTo>
                    <a:pt x="3757803" y="826008"/>
                  </a:lnTo>
                  <a:lnTo>
                    <a:pt x="3803955" y="822903"/>
                  </a:lnTo>
                  <a:lnTo>
                    <a:pt x="3848225" y="813858"/>
                  </a:lnTo>
                  <a:lnTo>
                    <a:pt x="3890206" y="799278"/>
                  </a:lnTo>
                  <a:lnTo>
                    <a:pt x="3929492" y="779568"/>
                  </a:lnTo>
                  <a:lnTo>
                    <a:pt x="3965678" y="755132"/>
                  </a:lnTo>
                  <a:lnTo>
                    <a:pt x="3998356" y="726376"/>
                  </a:lnTo>
                  <a:lnTo>
                    <a:pt x="4027122" y="693704"/>
                  </a:lnTo>
                  <a:lnTo>
                    <a:pt x="4051568" y="657521"/>
                  </a:lnTo>
                  <a:lnTo>
                    <a:pt x="4071288" y="618232"/>
                  </a:lnTo>
                  <a:lnTo>
                    <a:pt x="4085877" y="576241"/>
                  </a:lnTo>
                  <a:lnTo>
                    <a:pt x="4094928" y="531954"/>
                  </a:lnTo>
                  <a:lnTo>
                    <a:pt x="4098035" y="485775"/>
                  </a:lnTo>
                  <a:lnTo>
                    <a:pt x="4098035" y="340106"/>
                  </a:lnTo>
                  <a:lnTo>
                    <a:pt x="4094928" y="293956"/>
                  </a:lnTo>
                  <a:lnTo>
                    <a:pt x="4085877" y="249693"/>
                  </a:lnTo>
                  <a:lnTo>
                    <a:pt x="4071288" y="207722"/>
                  </a:lnTo>
                  <a:lnTo>
                    <a:pt x="4051568" y="168449"/>
                  </a:lnTo>
                  <a:lnTo>
                    <a:pt x="4027122" y="132278"/>
                  </a:lnTo>
                  <a:lnTo>
                    <a:pt x="3998356" y="99615"/>
                  </a:lnTo>
                  <a:lnTo>
                    <a:pt x="3965678" y="70866"/>
                  </a:lnTo>
                  <a:lnTo>
                    <a:pt x="3929492" y="46434"/>
                  </a:lnTo>
                  <a:lnTo>
                    <a:pt x="3890206" y="26727"/>
                  </a:lnTo>
                  <a:lnTo>
                    <a:pt x="3848225" y="12149"/>
                  </a:lnTo>
                  <a:lnTo>
                    <a:pt x="3803955" y="3104"/>
                  </a:lnTo>
                  <a:lnTo>
                    <a:pt x="375780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40394" y="4213867"/>
            <a:ext cx="3742054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000" dirty="0">
                <a:latin typeface="Verdana"/>
                <a:cs typeface="Verdana"/>
              </a:rPr>
              <a:t>Implementación</a:t>
            </a:r>
            <a:r>
              <a:rPr sz="1000" spc="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las</a:t>
            </a:r>
            <a:r>
              <a:rPr sz="1000" spc="50" dirty="0">
                <a:latin typeface="Verdana"/>
                <a:cs typeface="Verdana"/>
              </a:rPr>
              <a:t> </a:t>
            </a:r>
            <a:r>
              <a:rPr sz="1000" b="1" u="sng" spc="-2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Burbujas</a:t>
            </a:r>
            <a:r>
              <a:rPr sz="1000" b="1" u="sng" spc="10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spc="-3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Integrales</a:t>
            </a:r>
            <a:r>
              <a:rPr sz="1000" b="1" u="sng" spc="10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de</a:t>
            </a:r>
            <a:r>
              <a:rPr sz="1000" b="1" u="sng" spc="9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Prevención</a:t>
            </a: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en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sitios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focalizados,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en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articulación</a:t>
            </a:r>
            <a:r>
              <a:rPr sz="1000" spc="18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con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toda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spc="-25" dirty="0">
                <a:latin typeface="Verdana"/>
                <a:cs typeface="Verdana"/>
              </a:rPr>
              <a:t>la </a:t>
            </a:r>
            <a:r>
              <a:rPr sz="1000" spc="60" dirty="0">
                <a:latin typeface="Verdana"/>
                <a:cs typeface="Verdana"/>
              </a:rPr>
              <a:t>capacidad</a:t>
            </a:r>
            <a:r>
              <a:rPr sz="1000" spc="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3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oferta</a:t>
            </a:r>
            <a:r>
              <a:rPr sz="1000" spc="30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institucional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3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prevención,</a:t>
            </a:r>
            <a:r>
              <a:rPr sz="1000" spc="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</a:t>
            </a:r>
            <a:r>
              <a:rPr sz="1000" spc="4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el </a:t>
            </a:r>
            <a:r>
              <a:rPr sz="1000" spc="-30" dirty="0">
                <a:latin typeface="Verdana"/>
                <a:cs typeface="Verdana"/>
              </a:rPr>
              <a:t>objetivo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atacar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focos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delito.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023859" y="5216652"/>
            <a:ext cx="4168140" cy="928369"/>
            <a:chOff x="8023859" y="5216652"/>
            <a:chExt cx="4168140" cy="928369"/>
          </a:xfrm>
        </p:grpSpPr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3859" y="5216652"/>
              <a:ext cx="4168140" cy="928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8159" y="5286756"/>
              <a:ext cx="4006596" cy="826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76945" y="5232273"/>
              <a:ext cx="4098290" cy="826135"/>
            </a:xfrm>
            <a:custGeom>
              <a:avLst/>
              <a:gdLst/>
              <a:ahLst/>
              <a:cxnLst/>
              <a:rect l="l" t="t" r="r" b="b"/>
              <a:pathLst>
                <a:path w="4098290" h="826135">
                  <a:moveTo>
                    <a:pt x="3757803" y="0"/>
                  </a:moveTo>
                  <a:lnTo>
                    <a:pt x="340105" y="0"/>
                  </a:lnTo>
                  <a:lnTo>
                    <a:pt x="293956" y="3104"/>
                  </a:lnTo>
                  <a:lnTo>
                    <a:pt x="249693" y="12149"/>
                  </a:lnTo>
                  <a:lnTo>
                    <a:pt x="207722" y="26727"/>
                  </a:lnTo>
                  <a:lnTo>
                    <a:pt x="168449" y="46434"/>
                  </a:lnTo>
                  <a:lnTo>
                    <a:pt x="132278" y="70866"/>
                  </a:lnTo>
                  <a:lnTo>
                    <a:pt x="99615" y="99615"/>
                  </a:lnTo>
                  <a:lnTo>
                    <a:pt x="70866" y="132278"/>
                  </a:lnTo>
                  <a:lnTo>
                    <a:pt x="46434" y="168449"/>
                  </a:lnTo>
                  <a:lnTo>
                    <a:pt x="26727" y="207722"/>
                  </a:lnTo>
                  <a:lnTo>
                    <a:pt x="12149" y="249693"/>
                  </a:lnTo>
                  <a:lnTo>
                    <a:pt x="3104" y="293956"/>
                  </a:lnTo>
                  <a:lnTo>
                    <a:pt x="0" y="340105"/>
                  </a:lnTo>
                  <a:lnTo>
                    <a:pt x="0" y="485813"/>
                  </a:lnTo>
                  <a:lnTo>
                    <a:pt x="3104" y="531972"/>
                  </a:lnTo>
                  <a:lnTo>
                    <a:pt x="12149" y="576243"/>
                  </a:lnTo>
                  <a:lnTo>
                    <a:pt x="26727" y="618222"/>
                  </a:lnTo>
                  <a:lnTo>
                    <a:pt x="46434" y="657503"/>
                  </a:lnTo>
                  <a:lnTo>
                    <a:pt x="70866" y="693680"/>
                  </a:lnTo>
                  <a:lnTo>
                    <a:pt x="99615" y="726349"/>
                  </a:lnTo>
                  <a:lnTo>
                    <a:pt x="132278" y="755104"/>
                  </a:lnTo>
                  <a:lnTo>
                    <a:pt x="168449" y="779539"/>
                  </a:lnTo>
                  <a:lnTo>
                    <a:pt x="207722" y="799250"/>
                  </a:lnTo>
                  <a:lnTo>
                    <a:pt x="249693" y="813831"/>
                  </a:lnTo>
                  <a:lnTo>
                    <a:pt x="293956" y="822877"/>
                  </a:lnTo>
                  <a:lnTo>
                    <a:pt x="340105" y="825982"/>
                  </a:lnTo>
                  <a:lnTo>
                    <a:pt x="3757803" y="825982"/>
                  </a:lnTo>
                  <a:lnTo>
                    <a:pt x="3803955" y="822877"/>
                  </a:lnTo>
                  <a:lnTo>
                    <a:pt x="3848225" y="813831"/>
                  </a:lnTo>
                  <a:lnTo>
                    <a:pt x="3890206" y="799250"/>
                  </a:lnTo>
                  <a:lnTo>
                    <a:pt x="3929492" y="779539"/>
                  </a:lnTo>
                  <a:lnTo>
                    <a:pt x="3965678" y="755104"/>
                  </a:lnTo>
                  <a:lnTo>
                    <a:pt x="3998356" y="726349"/>
                  </a:lnTo>
                  <a:lnTo>
                    <a:pt x="4027122" y="693680"/>
                  </a:lnTo>
                  <a:lnTo>
                    <a:pt x="4051568" y="657503"/>
                  </a:lnTo>
                  <a:lnTo>
                    <a:pt x="4071288" y="618222"/>
                  </a:lnTo>
                  <a:lnTo>
                    <a:pt x="4085877" y="576243"/>
                  </a:lnTo>
                  <a:lnTo>
                    <a:pt x="4094928" y="531972"/>
                  </a:lnTo>
                  <a:lnTo>
                    <a:pt x="4098035" y="485813"/>
                  </a:lnTo>
                  <a:lnTo>
                    <a:pt x="4098035" y="340105"/>
                  </a:lnTo>
                  <a:lnTo>
                    <a:pt x="4094928" y="293956"/>
                  </a:lnTo>
                  <a:lnTo>
                    <a:pt x="4085877" y="249693"/>
                  </a:lnTo>
                  <a:lnTo>
                    <a:pt x="4071288" y="207722"/>
                  </a:lnTo>
                  <a:lnTo>
                    <a:pt x="4051568" y="168449"/>
                  </a:lnTo>
                  <a:lnTo>
                    <a:pt x="4027122" y="132278"/>
                  </a:lnTo>
                  <a:lnTo>
                    <a:pt x="3998356" y="99615"/>
                  </a:lnTo>
                  <a:lnTo>
                    <a:pt x="3965678" y="70866"/>
                  </a:lnTo>
                  <a:lnTo>
                    <a:pt x="3929492" y="46434"/>
                  </a:lnTo>
                  <a:lnTo>
                    <a:pt x="3890206" y="26727"/>
                  </a:lnTo>
                  <a:lnTo>
                    <a:pt x="3848225" y="12149"/>
                  </a:lnTo>
                  <a:lnTo>
                    <a:pt x="3803955" y="3104"/>
                  </a:lnTo>
                  <a:lnTo>
                    <a:pt x="375780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56269" y="5327396"/>
            <a:ext cx="37420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Estrategia</a:t>
            </a:r>
            <a:r>
              <a:rPr sz="1000" b="1" spc="22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comunicacional</a:t>
            </a:r>
            <a:r>
              <a:rPr sz="1000" b="1" spc="22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con</a:t>
            </a:r>
            <a:r>
              <a:rPr sz="1000" spc="17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aliados</a:t>
            </a:r>
            <a:r>
              <a:rPr sz="1000" spc="17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estratégicos,</a:t>
            </a:r>
            <a:r>
              <a:rPr sz="1000" spc="17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que </a:t>
            </a:r>
            <a:r>
              <a:rPr sz="1000" dirty="0">
                <a:latin typeface="Verdana"/>
                <a:cs typeface="Verdana"/>
              </a:rPr>
              <a:t>permita</a:t>
            </a:r>
            <a:r>
              <a:rPr sz="1000" spc="21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21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masificación</a:t>
            </a:r>
            <a:r>
              <a:rPr sz="1000" spc="220" dirty="0">
                <a:latin typeface="Verdana"/>
                <a:cs typeface="Verdana"/>
              </a:rPr>
              <a:t> 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21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través</a:t>
            </a:r>
            <a:r>
              <a:rPr sz="1000" spc="21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1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canales</a:t>
            </a:r>
            <a:r>
              <a:rPr sz="1000" spc="210" dirty="0">
                <a:latin typeface="Verdana"/>
                <a:cs typeface="Verdana"/>
              </a:rPr>
              <a:t>  </a:t>
            </a:r>
            <a:r>
              <a:rPr sz="1000" spc="30" dirty="0">
                <a:latin typeface="Verdana"/>
                <a:cs typeface="Verdana"/>
              </a:rPr>
              <a:t>de </a:t>
            </a:r>
            <a:r>
              <a:rPr sz="1000" dirty="0">
                <a:latin typeface="Verdana"/>
                <a:cs typeface="Verdana"/>
              </a:rPr>
              <a:t>comunicación,</a:t>
            </a:r>
            <a:r>
              <a:rPr sz="1000" spc="229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29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nuestra</a:t>
            </a:r>
            <a:r>
              <a:rPr sz="1000" spc="235" dirty="0">
                <a:latin typeface="Verdana"/>
                <a:cs typeface="Verdana"/>
              </a:rPr>
              <a:t>  </a:t>
            </a:r>
            <a:r>
              <a:rPr sz="1000" spc="45" dirty="0">
                <a:latin typeface="Verdana"/>
                <a:cs typeface="Verdana"/>
              </a:rPr>
              <a:t>campaña</a:t>
            </a:r>
            <a:r>
              <a:rPr sz="1000" spc="245" dirty="0">
                <a:latin typeface="Verdana"/>
                <a:cs typeface="Verdana"/>
              </a:rPr>
              <a:t>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¡No</a:t>
            </a:r>
            <a:r>
              <a:rPr sz="1000" b="1" u="sng" spc="28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dejes</a:t>
            </a:r>
            <a:r>
              <a:rPr sz="1000" b="1" u="sng" spc="28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que</a:t>
            </a:r>
            <a:r>
              <a:rPr sz="1000" b="1" u="sng" spc="28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spc="-2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te</a:t>
            </a: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engañen! </a:t>
            </a:r>
            <a:r>
              <a:rPr sz="1000" b="1" u="sng" spc="-7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juntos</a:t>
            </a:r>
            <a:r>
              <a:rPr sz="1000" b="1" u="sng" spc="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spc="-2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prevenimos</a:t>
            </a:r>
            <a:r>
              <a:rPr sz="1000" b="1" u="sng" spc="2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el</a:t>
            </a:r>
            <a:r>
              <a:rPr sz="10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delito.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0" y="1633715"/>
            <a:ext cx="4171315" cy="1364615"/>
            <a:chOff x="0" y="1633715"/>
            <a:chExt cx="4171315" cy="1364615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1633715"/>
              <a:ext cx="4171188" cy="6980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11" y="1665744"/>
              <a:ext cx="4061460" cy="6735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948" y="1649603"/>
              <a:ext cx="4098290" cy="595630"/>
            </a:xfrm>
            <a:custGeom>
              <a:avLst/>
              <a:gdLst/>
              <a:ahLst/>
              <a:cxnLst/>
              <a:rect l="l" t="t" r="r" b="b"/>
              <a:pathLst>
                <a:path w="4098290" h="595630">
                  <a:moveTo>
                    <a:pt x="3852980" y="0"/>
                  </a:moveTo>
                  <a:lnTo>
                    <a:pt x="245024" y="0"/>
                  </a:lnTo>
                  <a:lnTo>
                    <a:pt x="195645" y="4979"/>
                  </a:lnTo>
                  <a:lnTo>
                    <a:pt x="149652" y="19260"/>
                  </a:lnTo>
                  <a:lnTo>
                    <a:pt x="108031" y="41857"/>
                  </a:lnTo>
                  <a:lnTo>
                    <a:pt x="71768" y="71786"/>
                  </a:lnTo>
                  <a:lnTo>
                    <a:pt x="41847" y="108061"/>
                  </a:lnTo>
                  <a:lnTo>
                    <a:pt x="19255" y="149697"/>
                  </a:lnTo>
                  <a:lnTo>
                    <a:pt x="4978" y="195708"/>
                  </a:lnTo>
                  <a:lnTo>
                    <a:pt x="0" y="245110"/>
                  </a:lnTo>
                  <a:lnTo>
                    <a:pt x="0" y="350012"/>
                  </a:lnTo>
                  <a:lnTo>
                    <a:pt x="4978" y="399413"/>
                  </a:lnTo>
                  <a:lnTo>
                    <a:pt x="19255" y="445424"/>
                  </a:lnTo>
                  <a:lnTo>
                    <a:pt x="41847" y="487060"/>
                  </a:lnTo>
                  <a:lnTo>
                    <a:pt x="71768" y="523335"/>
                  </a:lnTo>
                  <a:lnTo>
                    <a:pt x="108031" y="553264"/>
                  </a:lnTo>
                  <a:lnTo>
                    <a:pt x="149652" y="575861"/>
                  </a:lnTo>
                  <a:lnTo>
                    <a:pt x="195645" y="590142"/>
                  </a:lnTo>
                  <a:lnTo>
                    <a:pt x="245024" y="595122"/>
                  </a:lnTo>
                  <a:lnTo>
                    <a:pt x="3852980" y="595122"/>
                  </a:lnTo>
                  <a:lnTo>
                    <a:pt x="3902340" y="590142"/>
                  </a:lnTo>
                  <a:lnTo>
                    <a:pt x="3948319" y="575861"/>
                  </a:lnTo>
                  <a:lnTo>
                    <a:pt x="3989932" y="553264"/>
                  </a:lnTo>
                  <a:lnTo>
                    <a:pt x="4026192" y="523335"/>
                  </a:lnTo>
                  <a:lnTo>
                    <a:pt x="4056112" y="487060"/>
                  </a:lnTo>
                  <a:lnTo>
                    <a:pt x="4078705" y="445424"/>
                  </a:lnTo>
                  <a:lnTo>
                    <a:pt x="4092984" y="399413"/>
                  </a:lnTo>
                  <a:lnTo>
                    <a:pt x="4097963" y="350012"/>
                  </a:lnTo>
                  <a:lnTo>
                    <a:pt x="4097963" y="245110"/>
                  </a:lnTo>
                  <a:lnTo>
                    <a:pt x="4092984" y="195708"/>
                  </a:lnTo>
                  <a:lnTo>
                    <a:pt x="4078705" y="149697"/>
                  </a:lnTo>
                  <a:lnTo>
                    <a:pt x="4056112" y="108061"/>
                  </a:lnTo>
                  <a:lnTo>
                    <a:pt x="4026192" y="71786"/>
                  </a:lnTo>
                  <a:lnTo>
                    <a:pt x="3989932" y="41857"/>
                  </a:lnTo>
                  <a:lnTo>
                    <a:pt x="3948319" y="19260"/>
                  </a:lnTo>
                  <a:lnTo>
                    <a:pt x="3902340" y="4979"/>
                  </a:lnTo>
                  <a:lnTo>
                    <a:pt x="38529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2418575"/>
              <a:ext cx="4162044" cy="5791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051" y="2465793"/>
              <a:ext cx="4090416" cy="52124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327" y="2433066"/>
              <a:ext cx="4098290" cy="478790"/>
            </a:xfrm>
            <a:custGeom>
              <a:avLst/>
              <a:gdLst/>
              <a:ahLst/>
              <a:cxnLst/>
              <a:rect l="l" t="t" r="r" b="b"/>
              <a:pathLst>
                <a:path w="4098290" h="478789">
                  <a:moveTo>
                    <a:pt x="3900971" y="0"/>
                  </a:moveTo>
                  <a:lnTo>
                    <a:pt x="197016" y="0"/>
                  </a:lnTo>
                  <a:lnTo>
                    <a:pt x="151841" y="5206"/>
                  </a:lnTo>
                  <a:lnTo>
                    <a:pt x="110372" y="20037"/>
                  </a:lnTo>
                  <a:lnTo>
                    <a:pt x="73791" y="43307"/>
                  </a:lnTo>
                  <a:lnTo>
                    <a:pt x="43281" y="73833"/>
                  </a:lnTo>
                  <a:lnTo>
                    <a:pt x="20024" y="110430"/>
                  </a:lnTo>
                  <a:lnTo>
                    <a:pt x="5203" y="151915"/>
                  </a:lnTo>
                  <a:lnTo>
                    <a:pt x="0" y="197104"/>
                  </a:lnTo>
                  <a:lnTo>
                    <a:pt x="0" y="281432"/>
                  </a:lnTo>
                  <a:lnTo>
                    <a:pt x="5203" y="326613"/>
                  </a:lnTo>
                  <a:lnTo>
                    <a:pt x="20024" y="368080"/>
                  </a:lnTo>
                  <a:lnTo>
                    <a:pt x="43281" y="404652"/>
                  </a:lnTo>
                  <a:lnTo>
                    <a:pt x="73791" y="435151"/>
                  </a:lnTo>
                  <a:lnTo>
                    <a:pt x="110372" y="458397"/>
                  </a:lnTo>
                  <a:lnTo>
                    <a:pt x="151841" y="473209"/>
                  </a:lnTo>
                  <a:lnTo>
                    <a:pt x="197016" y="478409"/>
                  </a:lnTo>
                  <a:lnTo>
                    <a:pt x="3900971" y="478409"/>
                  </a:lnTo>
                  <a:lnTo>
                    <a:pt x="3946152" y="473209"/>
                  </a:lnTo>
                  <a:lnTo>
                    <a:pt x="3987619" y="458397"/>
                  </a:lnTo>
                  <a:lnTo>
                    <a:pt x="4024192" y="435151"/>
                  </a:lnTo>
                  <a:lnTo>
                    <a:pt x="4054690" y="404652"/>
                  </a:lnTo>
                  <a:lnTo>
                    <a:pt x="4077936" y="368080"/>
                  </a:lnTo>
                  <a:lnTo>
                    <a:pt x="4092748" y="326613"/>
                  </a:lnTo>
                  <a:lnTo>
                    <a:pt x="4097948" y="281432"/>
                  </a:lnTo>
                  <a:lnTo>
                    <a:pt x="4097948" y="197104"/>
                  </a:lnTo>
                  <a:lnTo>
                    <a:pt x="4092748" y="151915"/>
                  </a:lnTo>
                  <a:lnTo>
                    <a:pt x="4077936" y="110430"/>
                  </a:lnTo>
                  <a:lnTo>
                    <a:pt x="4054690" y="73833"/>
                  </a:lnTo>
                  <a:lnTo>
                    <a:pt x="4024192" y="43307"/>
                  </a:lnTo>
                  <a:lnTo>
                    <a:pt x="3987619" y="20037"/>
                  </a:lnTo>
                  <a:lnTo>
                    <a:pt x="3946152" y="5206"/>
                  </a:lnTo>
                  <a:lnTo>
                    <a:pt x="390097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1892" y="2505913"/>
            <a:ext cx="3822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4085" algn="l"/>
                <a:tab pos="1248410" algn="l"/>
                <a:tab pos="2062480" algn="l"/>
                <a:tab pos="2368550" algn="l"/>
                <a:tab pos="2621915" algn="l"/>
                <a:tab pos="3264535" algn="l"/>
              </a:tabLst>
            </a:pP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Focalización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latin typeface="Verdana"/>
                <a:cs typeface="Verdana"/>
              </a:rPr>
              <a:t>de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estructuras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5" dirty="0">
                <a:latin typeface="Verdana"/>
                <a:cs typeface="Verdana"/>
              </a:rPr>
              <a:t>en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5" dirty="0">
                <a:latin typeface="Verdana"/>
                <a:cs typeface="Verdana"/>
              </a:rPr>
              <a:t>el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territorio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nacional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Verdana"/>
                <a:cs typeface="Verdana"/>
              </a:rPr>
              <a:t>dedicadas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los</a:t>
            </a:r>
            <a:r>
              <a:rPr sz="1000" spc="-40" dirty="0">
                <a:latin typeface="Verdana"/>
                <a:cs typeface="Verdana"/>
              </a:rPr>
              <a:t> delitos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del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secuestro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y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extorsión.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3084576"/>
            <a:ext cx="4183379" cy="687705"/>
            <a:chOff x="0" y="3084576"/>
            <a:chExt cx="4183379" cy="68770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3084576"/>
              <a:ext cx="4183380" cy="6629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531" y="3098304"/>
              <a:ext cx="4067555" cy="67359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6380" y="3099943"/>
              <a:ext cx="4098290" cy="561340"/>
            </a:xfrm>
            <a:custGeom>
              <a:avLst/>
              <a:gdLst/>
              <a:ahLst/>
              <a:cxnLst/>
              <a:rect l="l" t="t" r="r" b="b"/>
              <a:pathLst>
                <a:path w="4098290" h="561339">
                  <a:moveTo>
                    <a:pt x="3866964" y="0"/>
                  </a:moveTo>
                  <a:lnTo>
                    <a:pt x="231094" y="0"/>
                  </a:lnTo>
                  <a:lnTo>
                    <a:pt x="184519" y="4696"/>
                  </a:lnTo>
                  <a:lnTo>
                    <a:pt x="141139" y="18166"/>
                  </a:lnTo>
                  <a:lnTo>
                    <a:pt x="101885" y="39480"/>
                  </a:lnTo>
                  <a:lnTo>
                    <a:pt x="67684" y="67706"/>
                  </a:lnTo>
                  <a:lnTo>
                    <a:pt x="39465" y="101916"/>
                  </a:lnTo>
                  <a:lnTo>
                    <a:pt x="18159" y="141178"/>
                  </a:lnTo>
                  <a:lnTo>
                    <a:pt x="4694" y="184562"/>
                  </a:lnTo>
                  <a:lnTo>
                    <a:pt x="0" y="231140"/>
                  </a:lnTo>
                  <a:lnTo>
                    <a:pt x="0" y="330073"/>
                  </a:lnTo>
                  <a:lnTo>
                    <a:pt x="4694" y="376650"/>
                  </a:lnTo>
                  <a:lnTo>
                    <a:pt x="18159" y="420034"/>
                  </a:lnTo>
                  <a:lnTo>
                    <a:pt x="39465" y="459296"/>
                  </a:lnTo>
                  <a:lnTo>
                    <a:pt x="67684" y="493506"/>
                  </a:lnTo>
                  <a:lnTo>
                    <a:pt x="101885" y="521732"/>
                  </a:lnTo>
                  <a:lnTo>
                    <a:pt x="141139" y="543046"/>
                  </a:lnTo>
                  <a:lnTo>
                    <a:pt x="184519" y="556516"/>
                  </a:lnTo>
                  <a:lnTo>
                    <a:pt x="231094" y="561213"/>
                  </a:lnTo>
                  <a:lnTo>
                    <a:pt x="3866964" y="561213"/>
                  </a:lnTo>
                  <a:lnTo>
                    <a:pt x="3913536" y="556516"/>
                  </a:lnTo>
                  <a:lnTo>
                    <a:pt x="3956906" y="543046"/>
                  </a:lnTo>
                  <a:lnTo>
                    <a:pt x="3996148" y="521732"/>
                  </a:lnTo>
                  <a:lnTo>
                    <a:pt x="4030334" y="493506"/>
                  </a:lnTo>
                  <a:lnTo>
                    <a:pt x="4058537" y="459296"/>
                  </a:lnTo>
                  <a:lnTo>
                    <a:pt x="4079830" y="420034"/>
                  </a:lnTo>
                  <a:lnTo>
                    <a:pt x="4093286" y="376650"/>
                  </a:lnTo>
                  <a:lnTo>
                    <a:pt x="4097977" y="330073"/>
                  </a:lnTo>
                  <a:lnTo>
                    <a:pt x="4097977" y="231140"/>
                  </a:lnTo>
                  <a:lnTo>
                    <a:pt x="4093286" y="184562"/>
                  </a:lnTo>
                  <a:lnTo>
                    <a:pt x="4079830" y="141178"/>
                  </a:lnTo>
                  <a:lnTo>
                    <a:pt x="4058537" y="101916"/>
                  </a:lnTo>
                  <a:lnTo>
                    <a:pt x="4030334" y="67706"/>
                  </a:lnTo>
                  <a:lnTo>
                    <a:pt x="3996148" y="39480"/>
                  </a:lnTo>
                  <a:lnTo>
                    <a:pt x="3956906" y="18166"/>
                  </a:lnTo>
                  <a:lnTo>
                    <a:pt x="3913536" y="4696"/>
                  </a:lnTo>
                  <a:lnTo>
                    <a:pt x="3866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82981" y="3137992"/>
            <a:ext cx="3803650" cy="48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Verdana"/>
                <a:cs typeface="Verdana"/>
              </a:rPr>
              <a:t>Implementación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líneas</a:t>
            </a:r>
            <a:r>
              <a:rPr sz="1000" b="1" spc="4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spc="3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acción</a:t>
            </a:r>
            <a:r>
              <a:rPr sz="1000" b="1" spc="4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para</a:t>
            </a:r>
            <a:r>
              <a:rPr sz="1000" b="1" spc="4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actuar</a:t>
            </a:r>
            <a:r>
              <a:rPr sz="1000" b="1" spc="5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spc="3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manera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eficiente</a:t>
            </a:r>
            <a:r>
              <a:rPr sz="1000" b="1" spc="41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y</a:t>
            </a:r>
            <a:r>
              <a:rPr sz="1000" b="1" spc="42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eficaz</a:t>
            </a:r>
            <a:r>
              <a:rPr sz="1000" dirty="0">
                <a:latin typeface="Verdana"/>
                <a:cs typeface="Verdana"/>
              </a:rPr>
              <a:t>,</a:t>
            </a:r>
            <a:r>
              <a:rPr sz="1000" spc="3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para</a:t>
            </a:r>
            <a:r>
              <a:rPr sz="1000" spc="37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contrarrestar</a:t>
            </a:r>
            <a:r>
              <a:rPr sz="1000" spc="37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los</a:t>
            </a:r>
            <a:r>
              <a:rPr sz="1000" spc="3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factores</a:t>
            </a:r>
            <a:r>
              <a:rPr sz="1000" spc="37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que </a:t>
            </a:r>
            <a:r>
              <a:rPr sz="1000" dirty="0">
                <a:latin typeface="Verdana"/>
                <a:cs typeface="Verdana"/>
              </a:rPr>
              <a:t>favorecen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comisión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del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delito.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0" y="3782567"/>
            <a:ext cx="4178935" cy="662940"/>
            <a:chOff x="0" y="3782567"/>
            <a:chExt cx="4178935" cy="662940"/>
          </a:xfrm>
        </p:grpSpPr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3782567"/>
              <a:ext cx="4178808" cy="66294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484" y="3872445"/>
              <a:ext cx="4069079" cy="52124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2744" y="3797680"/>
              <a:ext cx="4098290" cy="561340"/>
            </a:xfrm>
            <a:custGeom>
              <a:avLst/>
              <a:gdLst/>
              <a:ahLst/>
              <a:cxnLst/>
              <a:rect l="l" t="t" r="r" b="b"/>
              <a:pathLst>
                <a:path w="4098290" h="561339">
                  <a:moveTo>
                    <a:pt x="3866917" y="0"/>
                  </a:moveTo>
                  <a:lnTo>
                    <a:pt x="231085" y="0"/>
                  </a:lnTo>
                  <a:lnTo>
                    <a:pt x="184514" y="4691"/>
                  </a:lnTo>
                  <a:lnTo>
                    <a:pt x="141137" y="18147"/>
                  </a:lnTo>
                  <a:lnTo>
                    <a:pt x="101884" y="39440"/>
                  </a:lnTo>
                  <a:lnTo>
                    <a:pt x="67684" y="67643"/>
                  </a:lnTo>
                  <a:lnTo>
                    <a:pt x="39466" y="101829"/>
                  </a:lnTo>
                  <a:lnTo>
                    <a:pt x="18160" y="141071"/>
                  </a:lnTo>
                  <a:lnTo>
                    <a:pt x="4694" y="184441"/>
                  </a:lnTo>
                  <a:lnTo>
                    <a:pt x="0" y="231013"/>
                  </a:lnTo>
                  <a:lnTo>
                    <a:pt x="0" y="330073"/>
                  </a:lnTo>
                  <a:lnTo>
                    <a:pt x="4694" y="376644"/>
                  </a:lnTo>
                  <a:lnTo>
                    <a:pt x="18160" y="420014"/>
                  </a:lnTo>
                  <a:lnTo>
                    <a:pt x="39466" y="459256"/>
                  </a:lnTo>
                  <a:lnTo>
                    <a:pt x="67684" y="493442"/>
                  </a:lnTo>
                  <a:lnTo>
                    <a:pt x="101884" y="521645"/>
                  </a:lnTo>
                  <a:lnTo>
                    <a:pt x="141137" y="542938"/>
                  </a:lnTo>
                  <a:lnTo>
                    <a:pt x="184514" y="556394"/>
                  </a:lnTo>
                  <a:lnTo>
                    <a:pt x="231085" y="561086"/>
                  </a:lnTo>
                  <a:lnTo>
                    <a:pt x="3866917" y="561086"/>
                  </a:lnTo>
                  <a:lnTo>
                    <a:pt x="3913494" y="556394"/>
                  </a:lnTo>
                  <a:lnTo>
                    <a:pt x="3956879" y="542938"/>
                  </a:lnTo>
                  <a:lnTo>
                    <a:pt x="3996141" y="521645"/>
                  </a:lnTo>
                  <a:lnTo>
                    <a:pt x="4030350" y="493442"/>
                  </a:lnTo>
                  <a:lnTo>
                    <a:pt x="4058577" y="459256"/>
                  </a:lnTo>
                  <a:lnTo>
                    <a:pt x="4079890" y="420014"/>
                  </a:lnTo>
                  <a:lnTo>
                    <a:pt x="4093360" y="376644"/>
                  </a:lnTo>
                  <a:lnTo>
                    <a:pt x="4098057" y="330073"/>
                  </a:lnTo>
                  <a:lnTo>
                    <a:pt x="4098057" y="231013"/>
                  </a:lnTo>
                  <a:lnTo>
                    <a:pt x="4093360" y="184441"/>
                  </a:lnTo>
                  <a:lnTo>
                    <a:pt x="4079890" y="141071"/>
                  </a:lnTo>
                  <a:lnTo>
                    <a:pt x="4058577" y="101829"/>
                  </a:lnTo>
                  <a:lnTo>
                    <a:pt x="4030350" y="67643"/>
                  </a:lnTo>
                  <a:lnTo>
                    <a:pt x="3996141" y="39440"/>
                  </a:lnTo>
                  <a:lnTo>
                    <a:pt x="3956879" y="18147"/>
                  </a:lnTo>
                  <a:lnTo>
                    <a:pt x="3913494" y="4691"/>
                  </a:lnTo>
                  <a:lnTo>
                    <a:pt x="386691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79323" y="3912489"/>
            <a:ext cx="380237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81685" algn="l"/>
                <a:tab pos="1109345" algn="l"/>
                <a:tab pos="1722120" algn="l"/>
                <a:tab pos="2045335" algn="l"/>
                <a:tab pos="2943225" algn="l"/>
                <a:tab pos="3343910" algn="l"/>
              </a:tabLst>
            </a:pPr>
            <a:r>
              <a:rPr sz="1000" spc="-10" dirty="0">
                <a:latin typeface="Verdana"/>
                <a:cs typeface="Verdana"/>
              </a:rPr>
              <a:t>Utilización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5" dirty="0">
                <a:latin typeface="Verdana"/>
                <a:cs typeface="Verdana"/>
              </a:rPr>
              <a:t>de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Análisis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	</a:t>
            </a: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	</a:t>
            </a: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Información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	</a:t>
            </a:r>
            <a:r>
              <a:rPr sz="1000" b="1" spc="-20" dirty="0">
                <a:solidFill>
                  <a:srgbClr val="00665F"/>
                </a:solidFill>
                <a:latin typeface="Tahoma"/>
                <a:cs typeface="Tahoma"/>
              </a:rPr>
              <a:t>link</a:t>
            </a:r>
            <a:r>
              <a:rPr sz="1000" spc="-20" dirty="0">
                <a:latin typeface="Verdana"/>
                <a:cs typeface="Verdana"/>
              </a:rPr>
              <a:t>,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30" dirty="0">
                <a:latin typeface="Verdana"/>
                <a:cs typeface="Verdana"/>
              </a:rPr>
              <a:t>medios </a:t>
            </a:r>
            <a:r>
              <a:rPr sz="1000" dirty="0">
                <a:latin typeface="Verdana"/>
                <a:cs typeface="Verdana"/>
              </a:rPr>
              <a:t>tecnológicos</a:t>
            </a:r>
            <a:r>
              <a:rPr sz="1000" spc="250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CDRs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y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medios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ubicación.</a:t>
            </a:r>
            <a:endParaRPr sz="1000" dirty="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0" y="4480559"/>
            <a:ext cx="4180840" cy="864235"/>
            <a:chOff x="0" y="4480559"/>
            <a:chExt cx="4180840" cy="864235"/>
          </a:xfrm>
        </p:grpSpPr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4480559"/>
              <a:ext cx="4180332" cy="86410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392" y="4518647"/>
              <a:ext cx="4020312" cy="82602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4259" y="4495418"/>
              <a:ext cx="4098290" cy="762635"/>
            </a:xfrm>
            <a:custGeom>
              <a:avLst/>
              <a:gdLst/>
              <a:ahLst/>
              <a:cxnLst/>
              <a:rect l="l" t="t" r="r" b="b"/>
              <a:pathLst>
                <a:path w="4098290" h="762635">
                  <a:moveTo>
                    <a:pt x="3783995" y="0"/>
                  </a:moveTo>
                  <a:lnTo>
                    <a:pt x="313974" y="0"/>
                  </a:lnTo>
                  <a:lnTo>
                    <a:pt x="267577" y="3401"/>
                  </a:lnTo>
                  <a:lnTo>
                    <a:pt x="223293" y="13284"/>
                  </a:lnTo>
                  <a:lnTo>
                    <a:pt x="181609" y="29163"/>
                  </a:lnTo>
                  <a:lnTo>
                    <a:pt x="143010" y="50554"/>
                  </a:lnTo>
                  <a:lnTo>
                    <a:pt x="107983" y="76972"/>
                  </a:lnTo>
                  <a:lnTo>
                    <a:pt x="77011" y="107934"/>
                  </a:lnTo>
                  <a:lnTo>
                    <a:pt x="50582" y="142956"/>
                  </a:lnTo>
                  <a:lnTo>
                    <a:pt x="29181" y="181551"/>
                  </a:lnTo>
                  <a:lnTo>
                    <a:pt x="13293" y="223237"/>
                  </a:lnTo>
                  <a:lnTo>
                    <a:pt x="3404" y="267530"/>
                  </a:lnTo>
                  <a:lnTo>
                    <a:pt x="0" y="313943"/>
                  </a:lnTo>
                  <a:lnTo>
                    <a:pt x="0" y="448436"/>
                  </a:lnTo>
                  <a:lnTo>
                    <a:pt x="3404" y="494822"/>
                  </a:lnTo>
                  <a:lnTo>
                    <a:pt x="13293" y="539096"/>
                  </a:lnTo>
                  <a:lnTo>
                    <a:pt x="29181" y="580774"/>
                  </a:lnTo>
                  <a:lnTo>
                    <a:pt x="50582" y="619368"/>
                  </a:lnTo>
                  <a:lnTo>
                    <a:pt x="77011" y="654394"/>
                  </a:lnTo>
                  <a:lnTo>
                    <a:pt x="107983" y="685365"/>
                  </a:lnTo>
                  <a:lnTo>
                    <a:pt x="143010" y="711794"/>
                  </a:lnTo>
                  <a:lnTo>
                    <a:pt x="181609" y="733197"/>
                  </a:lnTo>
                  <a:lnTo>
                    <a:pt x="223293" y="749086"/>
                  </a:lnTo>
                  <a:lnTo>
                    <a:pt x="267577" y="758976"/>
                  </a:lnTo>
                  <a:lnTo>
                    <a:pt x="313974" y="762380"/>
                  </a:lnTo>
                  <a:lnTo>
                    <a:pt x="3783995" y="762380"/>
                  </a:lnTo>
                  <a:lnTo>
                    <a:pt x="3830409" y="758976"/>
                  </a:lnTo>
                  <a:lnTo>
                    <a:pt x="3874701" y="749086"/>
                  </a:lnTo>
                  <a:lnTo>
                    <a:pt x="3916387" y="733197"/>
                  </a:lnTo>
                  <a:lnTo>
                    <a:pt x="3954983" y="711794"/>
                  </a:lnTo>
                  <a:lnTo>
                    <a:pt x="3990004" y="685365"/>
                  </a:lnTo>
                  <a:lnTo>
                    <a:pt x="4020966" y="654394"/>
                  </a:lnTo>
                  <a:lnTo>
                    <a:pt x="4047385" y="619368"/>
                  </a:lnTo>
                  <a:lnTo>
                    <a:pt x="4068776" y="580774"/>
                  </a:lnTo>
                  <a:lnTo>
                    <a:pt x="4084655" y="539096"/>
                  </a:lnTo>
                  <a:lnTo>
                    <a:pt x="4094537" y="494822"/>
                  </a:lnTo>
                  <a:lnTo>
                    <a:pt x="4097939" y="448436"/>
                  </a:lnTo>
                  <a:lnTo>
                    <a:pt x="4097939" y="313943"/>
                  </a:lnTo>
                  <a:lnTo>
                    <a:pt x="4094537" y="267530"/>
                  </a:lnTo>
                  <a:lnTo>
                    <a:pt x="4084655" y="223237"/>
                  </a:lnTo>
                  <a:lnTo>
                    <a:pt x="4068776" y="181551"/>
                  </a:lnTo>
                  <a:lnTo>
                    <a:pt x="4047385" y="142956"/>
                  </a:lnTo>
                  <a:lnTo>
                    <a:pt x="4020966" y="107934"/>
                  </a:lnTo>
                  <a:lnTo>
                    <a:pt x="3990004" y="76972"/>
                  </a:lnTo>
                  <a:lnTo>
                    <a:pt x="3954983" y="50554"/>
                  </a:lnTo>
                  <a:lnTo>
                    <a:pt x="3916387" y="29163"/>
                  </a:lnTo>
                  <a:lnTo>
                    <a:pt x="3874701" y="13284"/>
                  </a:lnTo>
                  <a:lnTo>
                    <a:pt x="3830409" y="3401"/>
                  </a:lnTo>
                  <a:lnTo>
                    <a:pt x="37839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04927" y="4558665"/>
            <a:ext cx="37579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Articulación</a:t>
            </a:r>
            <a:r>
              <a:rPr sz="1000" b="1" spc="17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con</a:t>
            </a:r>
            <a:r>
              <a:rPr sz="1000" b="1" spc="18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la</a:t>
            </a:r>
            <a:r>
              <a:rPr sz="1000" b="1" spc="17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Fiscalía</a:t>
            </a:r>
            <a:r>
              <a:rPr sz="1000" b="1" spc="17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General</a:t>
            </a:r>
            <a:r>
              <a:rPr sz="1000" b="1" spc="17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de</a:t>
            </a:r>
            <a:r>
              <a:rPr sz="1000" b="1" spc="18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la</a:t>
            </a:r>
            <a:r>
              <a:rPr sz="1000" b="1" spc="18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Nación</a:t>
            </a:r>
            <a:r>
              <a:rPr sz="1000" dirty="0">
                <a:latin typeface="Verdana"/>
                <a:cs typeface="Verdana"/>
              </a:rPr>
              <a:t>,</a:t>
            </a:r>
            <a:r>
              <a:rPr sz="1000" spc="1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</a:t>
            </a:r>
            <a:r>
              <a:rPr sz="1000" spc="135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el </a:t>
            </a:r>
            <a:r>
              <a:rPr sz="1000" dirty="0">
                <a:latin typeface="Verdana"/>
                <a:cs typeface="Verdana"/>
              </a:rPr>
              <a:t>propósito</a:t>
            </a:r>
            <a:r>
              <a:rPr sz="1000" spc="17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del</a:t>
            </a:r>
            <a:r>
              <a:rPr sz="1000" spc="18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seguimiento</a:t>
            </a:r>
            <a:r>
              <a:rPr sz="1000" spc="180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17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las</a:t>
            </a:r>
            <a:r>
              <a:rPr sz="1000" spc="17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actuaciones</a:t>
            </a:r>
            <a:r>
              <a:rPr sz="1000" spc="1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17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policía </a:t>
            </a:r>
            <a:r>
              <a:rPr sz="1000" spc="-25" dirty="0">
                <a:latin typeface="Verdana"/>
                <a:cs typeface="Verdana"/>
              </a:rPr>
              <a:t>judicial </a:t>
            </a:r>
            <a:r>
              <a:rPr sz="1000" dirty="0">
                <a:latin typeface="Verdana"/>
                <a:cs typeface="Verdana"/>
              </a:rPr>
              <a:t>que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permitan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generar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el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impacto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necesario</a:t>
            </a:r>
            <a:r>
              <a:rPr sz="1000" spc="-30" dirty="0">
                <a:latin typeface="Verdana"/>
                <a:cs typeface="Verdana"/>
              </a:rPr>
              <a:t> frente </a:t>
            </a:r>
            <a:r>
              <a:rPr sz="1000" spc="25" dirty="0">
                <a:latin typeface="Verdana"/>
                <a:cs typeface="Verdana"/>
              </a:rPr>
              <a:t>a </a:t>
            </a:r>
            <a:r>
              <a:rPr sz="1000" spc="-65" dirty="0">
                <a:latin typeface="Verdana"/>
                <a:cs typeface="Verdana"/>
              </a:rPr>
              <a:t>los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delitos.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0" y="5416296"/>
            <a:ext cx="4171315" cy="571500"/>
            <a:chOff x="0" y="5416296"/>
            <a:chExt cx="4171315" cy="571500"/>
          </a:xfrm>
        </p:grpSpPr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5416296"/>
              <a:ext cx="4171188" cy="5715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671" y="5460492"/>
              <a:ext cx="4091940" cy="52124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3948" y="5431409"/>
              <a:ext cx="4098290" cy="469900"/>
            </a:xfrm>
            <a:custGeom>
              <a:avLst/>
              <a:gdLst/>
              <a:ahLst/>
              <a:cxnLst/>
              <a:rect l="l" t="t" r="r" b="b"/>
              <a:pathLst>
                <a:path w="4098290" h="469900">
                  <a:moveTo>
                    <a:pt x="3904669" y="0"/>
                  </a:moveTo>
                  <a:lnTo>
                    <a:pt x="193272" y="0"/>
                  </a:lnTo>
                  <a:lnTo>
                    <a:pt x="148957" y="5108"/>
                  </a:lnTo>
                  <a:lnTo>
                    <a:pt x="108276" y="19659"/>
                  </a:lnTo>
                  <a:lnTo>
                    <a:pt x="72391" y="42488"/>
                  </a:lnTo>
                  <a:lnTo>
                    <a:pt x="42460" y="72431"/>
                  </a:lnTo>
                  <a:lnTo>
                    <a:pt x="19644" y="108324"/>
                  </a:lnTo>
                  <a:lnTo>
                    <a:pt x="5104" y="149004"/>
                  </a:lnTo>
                  <a:lnTo>
                    <a:pt x="0" y="193306"/>
                  </a:lnTo>
                  <a:lnTo>
                    <a:pt x="0" y="276085"/>
                  </a:lnTo>
                  <a:lnTo>
                    <a:pt x="5104" y="320401"/>
                  </a:lnTo>
                  <a:lnTo>
                    <a:pt x="19644" y="361081"/>
                  </a:lnTo>
                  <a:lnTo>
                    <a:pt x="42460" y="396966"/>
                  </a:lnTo>
                  <a:lnTo>
                    <a:pt x="72391" y="426896"/>
                  </a:lnTo>
                  <a:lnTo>
                    <a:pt x="108276" y="449710"/>
                  </a:lnTo>
                  <a:lnTo>
                    <a:pt x="148957" y="464249"/>
                  </a:lnTo>
                  <a:lnTo>
                    <a:pt x="193272" y="469353"/>
                  </a:lnTo>
                  <a:lnTo>
                    <a:pt x="3904669" y="469353"/>
                  </a:lnTo>
                  <a:lnTo>
                    <a:pt x="3949007" y="464249"/>
                  </a:lnTo>
                  <a:lnTo>
                    <a:pt x="3989698" y="449710"/>
                  </a:lnTo>
                  <a:lnTo>
                    <a:pt x="4025587" y="426896"/>
                  </a:lnTo>
                  <a:lnTo>
                    <a:pt x="4055515" y="396966"/>
                  </a:lnTo>
                  <a:lnTo>
                    <a:pt x="4078326" y="361081"/>
                  </a:lnTo>
                  <a:lnTo>
                    <a:pt x="4092861" y="320401"/>
                  </a:lnTo>
                  <a:lnTo>
                    <a:pt x="4097963" y="276085"/>
                  </a:lnTo>
                  <a:lnTo>
                    <a:pt x="4097963" y="193306"/>
                  </a:lnTo>
                  <a:lnTo>
                    <a:pt x="4092861" y="149004"/>
                  </a:lnTo>
                  <a:lnTo>
                    <a:pt x="4078326" y="108324"/>
                  </a:lnTo>
                  <a:lnTo>
                    <a:pt x="4055515" y="72431"/>
                  </a:lnTo>
                  <a:lnTo>
                    <a:pt x="4025587" y="42488"/>
                  </a:lnTo>
                  <a:lnTo>
                    <a:pt x="3989698" y="19659"/>
                  </a:lnTo>
                  <a:lnTo>
                    <a:pt x="3949007" y="5108"/>
                  </a:lnTo>
                  <a:lnTo>
                    <a:pt x="39046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59207" y="5500827"/>
            <a:ext cx="38258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47725" algn="l"/>
                <a:tab pos="1285240" algn="l"/>
                <a:tab pos="1638935" algn="l"/>
                <a:tab pos="2385695" algn="l"/>
                <a:tab pos="3205480" algn="l"/>
                <a:tab pos="3699510" algn="l"/>
              </a:tabLst>
            </a:pPr>
            <a:r>
              <a:rPr sz="1000" b="1" spc="-10" dirty="0">
                <a:solidFill>
                  <a:srgbClr val="00665F"/>
                </a:solidFill>
                <a:latin typeface="Tahoma"/>
                <a:cs typeface="Tahoma"/>
              </a:rPr>
              <a:t>Actuación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latin typeface="Verdana"/>
                <a:cs typeface="Verdana"/>
              </a:rPr>
              <a:t>con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5" dirty="0">
                <a:latin typeface="Verdana"/>
                <a:cs typeface="Verdana"/>
              </a:rPr>
              <a:t>los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procesos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misionales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0" dirty="0">
                <a:latin typeface="Verdana"/>
                <a:cs typeface="Verdana"/>
              </a:rPr>
              <a:t>para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25" dirty="0">
                <a:latin typeface="Verdana"/>
                <a:cs typeface="Verdana"/>
              </a:rPr>
              <a:t>la </a:t>
            </a:r>
            <a:r>
              <a:rPr sz="1000" dirty="0">
                <a:latin typeface="Verdana"/>
                <a:cs typeface="Verdana"/>
              </a:rPr>
              <a:t>desarticulación</a:t>
            </a:r>
            <a:r>
              <a:rPr sz="1000" spc="2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estructuras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delincuenciales.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0" y="6073140"/>
            <a:ext cx="4180840" cy="571500"/>
            <a:chOff x="0" y="6073140"/>
            <a:chExt cx="4180840" cy="571500"/>
          </a:xfrm>
        </p:grpSpPr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0" y="6073140"/>
              <a:ext cx="4180332" cy="571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339" y="6193536"/>
              <a:ext cx="3023616" cy="3688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4259" y="6089116"/>
              <a:ext cx="4098290" cy="469900"/>
            </a:xfrm>
            <a:custGeom>
              <a:avLst/>
              <a:gdLst/>
              <a:ahLst/>
              <a:cxnLst/>
              <a:rect l="l" t="t" r="r" b="b"/>
              <a:pathLst>
                <a:path w="4098290" h="469900">
                  <a:moveTo>
                    <a:pt x="3904772" y="0"/>
                  </a:moveTo>
                  <a:lnTo>
                    <a:pt x="193273" y="0"/>
                  </a:lnTo>
                  <a:lnTo>
                    <a:pt x="148957" y="5104"/>
                  </a:lnTo>
                  <a:lnTo>
                    <a:pt x="108276" y="19645"/>
                  </a:lnTo>
                  <a:lnTo>
                    <a:pt x="72390" y="42462"/>
                  </a:lnTo>
                  <a:lnTo>
                    <a:pt x="42460" y="72394"/>
                  </a:lnTo>
                  <a:lnTo>
                    <a:pt x="19644" y="108282"/>
                  </a:lnTo>
                  <a:lnTo>
                    <a:pt x="5104" y="148964"/>
                  </a:lnTo>
                  <a:lnTo>
                    <a:pt x="0" y="193281"/>
                  </a:lnTo>
                  <a:lnTo>
                    <a:pt x="0" y="276047"/>
                  </a:lnTo>
                  <a:lnTo>
                    <a:pt x="5104" y="320363"/>
                  </a:lnTo>
                  <a:lnTo>
                    <a:pt x="19644" y="361046"/>
                  </a:lnTo>
                  <a:lnTo>
                    <a:pt x="42460" y="396933"/>
                  </a:lnTo>
                  <a:lnTo>
                    <a:pt x="72390" y="426865"/>
                  </a:lnTo>
                  <a:lnTo>
                    <a:pt x="108276" y="449682"/>
                  </a:lnTo>
                  <a:lnTo>
                    <a:pt x="148957" y="464223"/>
                  </a:lnTo>
                  <a:lnTo>
                    <a:pt x="193273" y="469328"/>
                  </a:lnTo>
                  <a:lnTo>
                    <a:pt x="3904772" y="469328"/>
                  </a:lnTo>
                  <a:lnTo>
                    <a:pt x="3949062" y="464223"/>
                  </a:lnTo>
                  <a:lnTo>
                    <a:pt x="3989721" y="449682"/>
                  </a:lnTo>
                  <a:lnTo>
                    <a:pt x="4025587" y="426865"/>
                  </a:lnTo>
                  <a:lnTo>
                    <a:pt x="4055501" y="396933"/>
                  </a:lnTo>
                  <a:lnTo>
                    <a:pt x="4078305" y="361046"/>
                  </a:lnTo>
                  <a:lnTo>
                    <a:pt x="4092837" y="320363"/>
                  </a:lnTo>
                  <a:lnTo>
                    <a:pt x="4097939" y="276047"/>
                  </a:lnTo>
                  <a:lnTo>
                    <a:pt x="4097939" y="193281"/>
                  </a:lnTo>
                  <a:lnTo>
                    <a:pt x="4092837" y="148964"/>
                  </a:lnTo>
                  <a:lnTo>
                    <a:pt x="4078305" y="108282"/>
                  </a:lnTo>
                  <a:lnTo>
                    <a:pt x="4055501" y="72394"/>
                  </a:lnTo>
                  <a:lnTo>
                    <a:pt x="4025587" y="42462"/>
                  </a:lnTo>
                  <a:lnTo>
                    <a:pt x="3989721" y="19645"/>
                  </a:lnTo>
                  <a:lnTo>
                    <a:pt x="3949062" y="5104"/>
                  </a:lnTo>
                  <a:lnTo>
                    <a:pt x="39047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69570" y="6234785"/>
            <a:ext cx="27965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Acompañamiento</a:t>
            </a:r>
            <a:r>
              <a:rPr sz="1000" b="1" spc="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permanente</a:t>
            </a:r>
            <a:r>
              <a:rPr sz="1000" spc="195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victima.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663758" y="2352221"/>
            <a:ext cx="3150235" cy="2628265"/>
            <a:chOff x="4663758" y="2352221"/>
            <a:chExt cx="3150235" cy="2628265"/>
          </a:xfrm>
        </p:grpSpPr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18912" y="2820161"/>
              <a:ext cx="2160016" cy="21600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07939" y="2914776"/>
              <a:ext cx="1979930" cy="198005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663757" y="2465501"/>
              <a:ext cx="327025" cy="453390"/>
            </a:xfrm>
            <a:custGeom>
              <a:avLst/>
              <a:gdLst/>
              <a:ahLst/>
              <a:cxnLst/>
              <a:rect l="l" t="t" r="r" b="b"/>
              <a:pathLst>
                <a:path w="327025" h="453389">
                  <a:moveTo>
                    <a:pt x="94602" y="219138"/>
                  </a:moveTo>
                  <a:lnTo>
                    <a:pt x="92265" y="201117"/>
                  </a:lnTo>
                  <a:lnTo>
                    <a:pt x="82854" y="184810"/>
                  </a:lnTo>
                  <a:lnTo>
                    <a:pt x="67856" y="173431"/>
                  </a:lnTo>
                  <a:lnTo>
                    <a:pt x="50279" y="168846"/>
                  </a:lnTo>
                  <a:lnTo>
                    <a:pt x="32258" y="171196"/>
                  </a:lnTo>
                  <a:lnTo>
                    <a:pt x="15951" y="180606"/>
                  </a:lnTo>
                  <a:lnTo>
                    <a:pt x="4572" y="195592"/>
                  </a:lnTo>
                  <a:lnTo>
                    <a:pt x="0" y="213182"/>
                  </a:lnTo>
                  <a:lnTo>
                    <a:pt x="2336" y="231203"/>
                  </a:lnTo>
                  <a:lnTo>
                    <a:pt x="11747" y="247510"/>
                  </a:lnTo>
                  <a:lnTo>
                    <a:pt x="26746" y="258876"/>
                  </a:lnTo>
                  <a:lnTo>
                    <a:pt x="44323" y="263461"/>
                  </a:lnTo>
                  <a:lnTo>
                    <a:pt x="62344" y="261124"/>
                  </a:lnTo>
                  <a:lnTo>
                    <a:pt x="78651" y="251714"/>
                  </a:lnTo>
                  <a:lnTo>
                    <a:pt x="90030" y="236715"/>
                  </a:lnTo>
                  <a:lnTo>
                    <a:pt x="94602" y="219138"/>
                  </a:lnTo>
                  <a:close/>
                </a:path>
                <a:path w="327025" h="453389">
                  <a:moveTo>
                    <a:pt x="178206" y="313944"/>
                  </a:moveTo>
                  <a:lnTo>
                    <a:pt x="175856" y="295922"/>
                  </a:lnTo>
                  <a:lnTo>
                    <a:pt x="166446" y="279628"/>
                  </a:lnTo>
                  <a:lnTo>
                    <a:pt x="151447" y="268249"/>
                  </a:lnTo>
                  <a:lnTo>
                    <a:pt x="133870" y="263664"/>
                  </a:lnTo>
                  <a:lnTo>
                    <a:pt x="115849" y="266001"/>
                  </a:lnTo>
                  <a:lnTo>
                    <a:pt x="99542" y="275412"/>
                  </a:lnTo>
                  <a:lnTo>
                    <a:pt x="88176" y="290410"/>
                  </a:lnTo>
                  <a:lnTo>
                    <a:pt x="83591" y="308000"/>
                  </a:lnTo>
                  <a:lnTo>
                    <a:pt x="85928" y="326009"/>
                  </a:lnTo>
                  <a:lnTo>
                    <a:pt x="95338" y="342315"/>
                  </a:lnTo>
                  <a:lnTo>
                    <a:pt x="110337" y="353695"/>
                  </a:lnTo>
                  <a:lnTo>
                    <a:pt x="127927" y="358279"/>
                  </a:lnTo>
                  <a:lnTo>
                    <a:pt x="145935" y="355930"/>
                  </a:lnTo>
                  <a:lnTo>
                    <a:pt x="162242" y="346519"/>
                  </a:lnTo>
                  <a:lnTo>
                    <a:pt x="173621" y="331533"/>
                  </a:lnTo>
                  <a:lnTo>
                    <a:pt x="178206" y="313944"/>
                  </a:lnTo>
                  <a:close/>
                </a:path>
                <a:path w="327025" h="453389">
                  <a:moveTo>
                    <a:pt x="189420" y="135534"/>
                  </a:moveTo>
                  <a:lnTo>
                    <a:pt x="187071" y="117525"/>
                  </a:lnTo>
                  <a:lnTo>
                    <a:pt x="177660" y="101219"/>
                  </a:lnTo>
                  <a:lnTo>
                    <a:pt x="162661" y="89839"/>
                  </a:lnTo>
                  <a:lnTo>
                    <a:pt x="145084" y="85255"/>
                  </a:lnTo>
                  <a:lnTo>
                    <a:pt x="127063" y="87604"/>
                  </a:lnTo>
                  <a:lnTo>
                    <a:pt x="110756" y="97015"/>
                  </a:lnTo>
                  <a:lnTo>
                    <a:pt x="99390" y="112001"/>
                  </a:lnTo>
                  <a:lnTo>
                    <a:pt x="94805" y="129590"/>
                  </a:lnTo>
                  <a:lnTo>
                    <a:pt x="97142" y="147612"/>
                  </a:lnTo>
                  <a:lnTo>
                    <a:pt x="106553" y="163906"/>
                  </a:lnTo>
                  <a:lnTo>
                    <a:pt x="121551" y="175285"/>
                  </a:lnTo>
                  <a:lnTo>
                    <a:pt x="139141" y="179870"/>
                  </a:lnTo>
                  <a:lnTo>
                    <a:pt x="157149" y="177533"/>
                  </a:lnTo>
                  <a:lnTo>
                    <a:pt x="173456" y="168122"/>
                  </a:lnTo>
                  <a:lnTo>
                    <a:pt x="184835" y="153123"/>
                  </a:lnTo>
                  <a:lnTo>
                    <a:pt x="189420" y="135534"/>
                  </a:lnTo>
                  <a:close/>
                </a:path>
                <a:path w="327025" h="453389">
                  <a:moveTo>
                    <a:pt x="243332" y="223481"/>
                  </a:moveTo>
                  <a:lnTo>
                    <a:pt x="237553" y="216928"/>
                  </a:lnTo>
                  <a:lnTo>
                    <a:pt x="231787" y="210388"/>
                  </a:lnTo>
                  <a:lnTo>
                    <a:pt x="221805" y="209753"/>
                  </a:lnTo>
                  <a:lnTo>
                    <a:pt x="208711" y="221297"/>
                  </a:lnTo>
                  <a:lnTo>
                    <a:pt x="208089" y="231279"/>
                  </a:lnTo>
                  <a:lnTo>
                    <a:pt x="219621" y="244373"/>
                  </a:lnTo>
                  <a:lnTo>
                    <a:pt x="229616" y="244995"/>
                  </a:lnTo>
                  <a:lnTo>
                    <a:pt x="242697" y="233451"/>
                  </a:lnTo>
                  <a:lnTo>
                    <a:pt x="243332" y="223481"/>
                  </a:lnTo>
                  <a:close/>
                </a:path>
                <a:path w="327025" h="453389">
                  <a:moveTo>
                    <a:pt x="261797" y="408762"/>
                  </a:moveTo>
                  <a:lnTo>
                    <a:pt x="259448" y="390740"/>
                  </a:lnTo>
                  <a:lnTo>
                    <a:pt x="250037" y="374434"/>
                  </a:lnTo>
                  <a:lnTo>
                    <a:pt x="235051" y="363054"/>
                  </a:lnTo>
                  <a:lnTo>
                    <a:pt x="217462" y="358470"/>
                  </a:lnTo>
                  <a:lnTo>
                    <a:pt x="199440" y="360819"/>
                  </a:lnTo>
                  <a:lnTo>
                    <a:pt x="183146" y="370230"/>
                  </a:lnTo>
                  <a:lnTo>
                    <a:pt x="171767" y="385216"/>
                  </a:lnTo>
                  <a:lnTo>
                    <a:pt x="167182" y="402805"/>
                  </a:lnTo>
                  <a:lnTo>
                    <a:pt x="169532" y="420827"/>
                  </a:lnTo>
                  <a:lnTo>
                    <a:pt x="178930" y="437134"/>
                  </a:lnTo>
                  <a:lnTo>
                    <a:pt x="193929" y="448500"/>
                  </a:lnTo>
                  <a:lnTo>
                    <a:pt x="211518" y="453085"/>
                  </a:lnTo>
                  <a:lnTo>
                    <a:pt x="229539" y="450748"/>
                  </a:lnTo>
                  <a:lnTo>
                    <a:pt x="245833" y="441337"/>
                  </a:lnTo>
                  <a:lnTo>
                    <a:pt x="257213" y="426339"/>
                  </a:lnTo>
                  <a:lnTo>
                    <a:pt x="261797" y="408762"/>
                  </a:lnTo>
                  <a:close/>
                </a:path>
                <a:path w="327025" h="453389">
                  <a:moveTo>
                    <a:pt x="290093" y="13728"/>
                  </a:moveTo>
                  <a:lnTo>
                    <a:pt x="284327" y="7175"/>
                  </a:lnTo>
                  <a:lnTo>
                    <a:pt x="278549" y="635"/>
                  </a:lnTo>
                  <a:lnTo>
                    <a:pt x="268566" y="0"/>
                  </a:lnTo>
                  <a:lnTo>
                    <a:pt x="255473" y="11544"/>
                  </a:lnTo>
                  <a:lnTo>
                    <a:pt x="254850" y="21526"/>
                  </a:lnTo>
                  <a:lnTo>
                    <a:pt x="266395" y="34620"/>
                  </a:lnTo>
                  <a:lnTo>
                    <a:pt x="276377" y="35242"/>
                  </a:lnTo>
                  <a:lnTo>
                    <a:pt x="289471" y="23698"/>
                  </a:lnTo>
                  <a:lnTo>
                    <a:pt x="290093" y="13728"/>
                  </a:lnTo>
                  <a:close/>
                </a:path>
                <a:path w="327025" h="453389">
                  <a:moveTo>
                    <a:pt x="326923" y="318287"/>
                  </a:moveTo>
                  <a:lnTo>
                    <a:pt x="321144" y="311734"/>
                  </a:lnTo>
                  <a:lnTo>
                    <a:pt x="315379" y="305193"/>
                  </a:lnTo>
                  <a:lnTo>
                    <a:pt x="305396" y="304558"/>
                  </a:lnTo>
                  <a:lnTo>
                    <a:pt x="292303" y="316103"/>
                  </a:lnTo>
                  <a:lnTo>
                    <a:pt x="291680" y="326097"/>
                  </a:lnTo>
                  <a:lnTo>
                    <a:pt x="303225" y="339191"/>
                  </a:lnTo>
                  <a:lnTo>
                    <a:pt x="313207" y="339813"/>
                  </a:lnTo>
                  <a:lnTo>
                    <a:pt x="326301" y="328269"/>
                  </a:lnTo>
                  <a:lnTo>
                    <a:pt x="326923" y="318287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72524" y="2476716"/>
              <a:ext cx="178208" cy="24333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180613" y="257152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3718" y="0"/>
                  </a:moveTo>
                  <a:lnTo>
                    <a:pt x="627" y="11541"/>
                  </a:lnTo>
                  <a:lnTo>
                    <a:pt x="0" y="21530"/>
                  </a:lnTo>
                  <a:lnTo>
                    <a:pt x="11542" y="34621"/>
                  </a:lnTo>
                  <a:lnTo>
                    <a:pt x="21526" y="35244"/>
                  </a:lnTo>
                  <a:lnTo>
                    <a:pt x="34617" y="23703"/>
                  </a:lnTo>
                  <a:lnTo>
                    <a:pt x="35244" y="13723"/>
                  </a:lnTo>
                  <a:lnTo>
                    <a:pt x="29471" y="7175"/>
                  </a:lnTo>
                  <a:lnTo>
                    <a:pt x="23702" y="632"/>
                  </a:lnTo>
                  <a:lnTo>
                    <a:pt x="1371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83738" y="2352221"/>
              <a:ext cx="94613" cy="9461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545502" y="3034817"/>
              <a:ext cx="268605" cy="539750"/>
            </a:xfrm>
            <a:custGeom>
              <a:avLst/>
              <a:gdLst/>
              <a:ahLst/>
              <a:cxnLst/>
              <a:rect l="l" t="t" r="r" b="b"/>
              <a:pathLst>
                <a:path w="268604" h="539750">
                  <a:moveTo>
                    <a:pt x="243497" y="185508"/>
                  </a:moveTo>
                  <a:lnTo>
                    <a:pt x="200952" y="13944"/>
                  </a:lnTo>
                  <a:lnTo>
                    <a:pt x="185508" y="0"/>
                  </a:lnTo>
                  <a:lnTo>
                    <a:pt x="178041" y="393"/>
                  </a:lnTo>
                  <a:lnTo>
                    <a:pt x="13944" y="42545"/>
                  </a:lnTo>
                  <a:lnTo>
                    <a:pt x="7213" y="45796"/>
                  </a:lnTo>
                  <a:lnTo>
                    <a:pt x="2413" y="51193"/>
                  </a:lnTo>
                  <a:lnTo>
                    <a:pt x="0" y="58000"/>
                  </a:lnTo>
                  <a:lnTo>
                    <a:pt x="393" y="65468"/>
                  </a:lnTo>
                  <a:lnTo>
                    <a:pt x="42545" y="229552"/>
                  </a:lnTo>
                  <a:lnTo>
                    <a:pt x="45796" y="236283"/>
                  </a:lnTo>
                  <a:lnTo>
                    <a:pt x="51193" y="241084"/>
                  </a:lnTo>
                  <a:lnTo>
                    <a:pt x="57988" y="243497"/>
                  </a:lnTo>
                  <a:lnTo>
                    <a:pt x="65455" y="243103"/>
                  </a:lnTo>
                  <a:lnTo>
                    <a:pt x="229552" y="200952"/>
                  </a:lnTo>
                  <a:lnTo>
                    <a:pt x="236283" y="197700"/>
                  </a:lnTo>
                  <a:lnTo>
                    <a:pt x="241084" y="192303"/>
                  </a:lnTo>
                  <a:lnTo>
                    <a:pt x="243497" y="185508"/>
                  </a:lnTo>
                  <a:close/>
                </a:path>
                <a:path w="268604" h="539750">
                  <a:moveTo>
                    <a:pt x="262978" y="374853"/>
                  </a:moveTo>
                  <a:lnTo>
                    <a:pt x="234492" y="258000"/>
                  </a:lnTo>
                  <a:lnTo>
                    <a:pt x="219036" y="244055"/>
                  </a:lnTo>
                  <a:lnTo>
                    <a:pt x="211569" y="244449"/>
                  </a:lnTo>
                  <a:lnTo>
                    <a:pt x="102171" y="272554"/>
                  </a:lnTo>
                  <a:lnTo>
                    <a:pt x="95440" y="275805"/>
                  </a:lnTo>
                  <a:lnTo>
                    <a:pt x="90652" y="281203"/>
                  </a:lnTo>
                  <a:lnTo>
                    <a:pt x="88239" y="287997"/>
                  </a:lnTo>
                  <a:lnTo>
                    <a:pt x="88620" y="295465"/>
                  </a:lnTo>
                  <a:lnTo>
                    <a:pt x="116725" y="404863"/>
                  </a:lnTo>
                  <a:lnTo>
                    <a:pt x="119976" y="411594"/>
                  </a:lnTo>
                  <a:lnTo>
                    <a:pt x="125374" y="416382"/>
                  </a:lnTo>
                  <a:lnTo>
                    <a:pt x="132181" y="418795"/>
                  </a:lnTo>
                  <a:lnTo>
                    <a:pt x="139636" y="418414"/>
                  </a:lnTo>
                  <a:lnTo>
                    <a:pt x="249047" y="390309"/>
                  </a:lnTo>
                  <a:lnTo>
                    <a:pt x="255778" y="387057"/>
                  </a:lnTo>
                  <a:lnTo>
                    <a:pt x="260565" y="381660"/>
                  </a:lnTo>
                  <a:lnTo>
                    <a:pt x="262978" y="374853"/>
                  </a:lnTo>
                  <a:close/>
                </a:path>
                <a:path w="268604" h="539750">
                  <a:moveTo>
                    <a:pt x="268414" y="509511"/>
                  </a:moveTo>
                  <a:lnTo>
                    <a:pt x="253974" y="447344"/>
                  </a:lnTo>
                  <a:lnTo>
                    <a:pt x="238531" y="433412"/>
                  </a:lnTo>
                  <a:lnTo>
                    <a:pt x="231063" y="433806"/>
                  </a:lnTo>
                  <a:lnTo>
                    <a:pt x="176352" y="447852"/>
                  </a:lnTo>
                  <a:lnTo>
                    <a:pt x="169633" y="451104"/>
                  </a:lnTo>
                  <a:lnTo>
                    <a:pt x="164833" y="456501"/>
                  </a:lnTo>
                  <a:lnTo>
                    <a:pt x="162420" y="463296"/>
                  </a:lnTo>
                  <a:lnTo>
                    <a:pt x="162814" y="470763"/>
                  </a:lnTo>
                  <a:lnTo>
                    <a:pt x="176860" y="525462"/>
                  </a:lnTo>
                  <a:lnTo>
                    <a:pt x="180111" y="532193"/>
                  </a:lnTo>
                  <a:lnTo>
                    <a:pt x="185508" y="536981"/>
                  </a:lnTo>
                  <a:lnTo>
                    <a:pt x="192316" y="539407"/>
                  </a:lnTo>
                  <a:lnTo>
                    <a:pt x="199771" y="539013"/>
                  </a:lnTo>
                  <a:lnTo>
                    <a:pt x="254469" y="524967"/>
                  </a:lnTo>
                  <a:lnTo>
                    <a:pt x="261200" y="521703"/>
                  </a:lnTo>
                  <a:lnTo>
                    <a:pt x="266001" y="516318"/>
                  </a:lnTo>
                  <a:lnTo>
                    <a:pt x="268414" y="509511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42747" y="1258315"/>
            <a:ext cx="3827145" cy="929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solidFill>
                  <a:srgbClr val="00665F"/>
                </a:solidFill>
                <a:latin typeface="Tahoma"/>
                <a:cs typeface="Tahoma"/>
              </a:rPr>
              <a:t>Investigación</a:t>
            </a:r>
            <a:r>
              <a:rPr sz="2000" b="1" spc="-7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00665F"/>
                </a:solidFill>
                <a:latin typeface="Tahoma"/>
                <a:cs typeface="Tahoma"/>
              </a:rPr>
              <a:t>Criminal</a:t>
            </a:r>
            <a:endParaRPr sz="2000">
              <a:latin typeface="Tahoma"/>
              <a:cs typeface="Tahoma"/>
            </a:endParaRPr>
          </a:p>
          <a:p>
            <a:pPr marL="43815" marR="5080" algn="just">
              <a:lnSpc>
                <a:spcPct val="100000"/>
              </a:lnSpc>
              <a:spcBef>
                <a:spcPts val="1105"/>
              </a:spcBef>
            </a:pP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Asesoría</a:t>
            </a:r>
            <a:r>
              <a:rPr sz="1000" b="1" spc="50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y</a:t>
            </a:r>
            <a:r>
              <a:rPr sz="1000" b="1" spc="495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spc="-15" dirty="0">
                <a:solidFill>
                  <a:srgbClr val="00665F"/>
                </a:solidFill>
                <a:latin typeface="Tahoma"/>
                <a:cs typeface="Tahoma"/>
              </a:rPr>
              <a:t>atención</a:t>
            </a:r>
            <a:r>
              <a:rPr sz="1000" b="1" spc="50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spc="50" dirty="0">
                <a:latin typeface="Verdana"/>
                <a:cs typeface="Verdana"/>
              </a:rPr>
              <a:t>de</a:t>
            </a:r>
            <a:r>
              <a:rPr sz="1000" spc="4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45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victima</a:t>
            </a:r>
            <a:r>
              <a:rPr sz="1000" spc="459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para</a:t>
            </a:r>
            <a:r>
              <a:rPr sz="1000" spc="45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establecer</a:t>
            </a:r>
            <a:r>
              <a:rPr sz="1000" spc="4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 </a:t>
            </a:r>
            <a:r>
              <a:rPr sz="1000" spc="30" dirty="0">
                <a:latin typeface="Verdana"/>
                <a:cs typeface="Verdana"/>
              </a:rPr>
              <a:t>conducta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5" dirty="0">
                <a:latin typeface="Verdana"/>
                <a:cs typeface="Verdana"/>
              </a:rPr>
              <a:t>delictiva,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así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35" dirty="0">
                <a:latin typeface="Verdana"/>
                <a:cs typeface="Verdana"/>
              </a:rPr>
              <a:t>como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planeación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y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asignación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45" dirty="0">
                <a:latin typeface="Verdana"/>
                <a:cs typeface="Verdana"/>
              </a:rPr>
              <a:t>de</a:t>
            </a:r>
            <a:r>
              <a:rPr sz="1000" spc="25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investigadores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15" dirty="0">
                <a:latin typeface="Verdana"/>
                <a:cs typeface="Verdana"/>
              </a:rPr>
              <a:t>para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-15" dirty="0">
                <a:latin typeface="Verdana"/>
                <a:cs typeface="Verdana"/>
              </a:rPr>
              <a:t>apertura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45" dirty="0">
                <a:latin typeface="Verdana"/>
                <a:cs typeface="Verdana"/>
              </a:rPr>
              <a:t>de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noticia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-40" dirty="0">
                <a:latin typeface="Verdana"/>
                <a:cs typeface="Verdana"/>
              </a:rPr>
              <a:t>criminal.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266303" y="1189736"/>
            <a:ext cx="3723004" cy="120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867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0665F"/>
                </a:solidFill>
                <a:latin typeface="Tahoma"/>
                <a:cs typeface="Tahoma"/>
              </a:rPr>
              <a:t>Prevención</a:t>
            </a:r>
            <a:endParaRPr sz="20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905"/>
              </a:spcBef>
            </a:pPr>
            <a:r>
              <a:rPr sz="1000" dirty="0">
                <a:latin typeface="Verdana"/>
                <a:cs typeface="Verdana"/>
              </a:rPr>
              <a:t>Fortalecimiento</a:t>
            </a:r>
            <a:r>
              <a:rPr sz="1000" spc="2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del</a:t>
            </a:r>
            <a:r>
              <a:rPr sz="1000" spc="254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relacionamiento</a:t>
            </a:r>
            <a:r>
              <a:rPr sz="1000" spc="2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estratégico</a:t>
            </a:r>
            <a:r>
              <a:rPr sz="1000" spc="24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</a:t>
            </a:r>
            <a:r>
              <a:rPr sz="1000" spc="254" dirty="0"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00665F"/>
                </a:solidFill>
                <a:latin typeface="Tahoma"/>
                <a:cs typeface="Tahoma"/>
              </a:rPr>
              <a:t>38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agremiaciones</a:t>
            </a:r>
            <a:r>
              <a:rPr sz="1000" b="1" spc="48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y</a:t>
            </a:r>
            <a:r>
              <a:rPr sz="1000" spc="430" dirty="0"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58</a:t>
            </a:r>
            <a:r>
              <a:rPr sz="1000" b="1" spc="47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dirty="0">
                <a:solidFill>
                  <a:srgbClr val="00665F"/>
                </a:solidFill>
                <a:latin typeface="Tahoma"/>
                <a:cs typeface="Tahoma"/>
              </a:rPr>
              <a:t>empresas</a:t>
            </a:r>
            <a:r>
              <a:rPr sz="1000" b="1" spc="48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4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diferentes</a:t>
            </a:r>
            <a:r>
              <a:rPr sz="1000" spc="4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sectores socioeconómicos,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desplegando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oferta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prevención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en </a:t>
            </a:r>
            <a:r>
              <a:rPr sz="1000" dirty="0">
                <a:latin typeface="Verdana"/>
                <a:cs typeface="Verdana"/>
              </a:rPr>
              <a:t>tres</a:t>
            </a:r>
            <a:r>
              <a:rPr sz="1000" spc="29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componentes:</a:t>
            </a:r>
            <a:r>
              <a:rPr sz="1000" spc="295" dirty="0">
                <a:latin typeface="Verdana"/>
                <a:cs typeface="Verdana"/>
              </a:rPr>
              <a:t> 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Información,</a:t>
            </a:r>
            <a:r>
              <a:rPr sz="1000" b="1" u="sng" spc="34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 </a:t>
            </a:r>
            <a:r>
              <a:rPr sz="1000" b="1" u="sng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Sensibilización</a:t>
            </a:r>
            <a:r>
              <a:rPr sz="1000" b="1" u="sng" spc="345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  </a:t>
            </a:r>
            <a:r>
              <a:rPr sz="1000" b="1" u="sng" spc="-5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e</a:t>
            </a:r>
            <a:r>
              <a:rPr sz="1000" b="1" spc="-50" dirty="0">
                <a:solidFill>
                  <a:srgbClr val="00665F"/>
                </a:solidFill>
                <a:latin typeface="Tahoma"/>
                <a:cs typeface="Tahoma"/>
              </a:rPr>
              <a:t> </a:t>
            </a:r>
            <a:r>
              <a:rPr sz="1000" b="1" u="sng" spc="-10" dirty="0">
                <a:solidFill>
                  <a:srgbClr val="00665F"/>
                </a:solidFill>
                <a:uFill>
                  <a:solidFill>
                    <a:srgbClr val="00665F"/>
                  </a:solidFill>
                </a:uFill>
                <a:latin typeface="Tahoma"/>
                <a:cs typeface="Tahoma"/>
              </a:rPr>
              <a:t>Intervención.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32610"/>
            <a:ext cx="5330825" cy="51441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Características </a:t>
            </a:r>
            <a:r>
              <a:rPr spc="-90" dirty="0"/>
              <a:t>principales</a:t>
            </a:r>
            <a:r>
              <a:rPr spc="-60" dirty="0"/>
              <a:t> </a:t>
            </a:r>
            <a:r>
              <a:rPr spc="-90" dirty="0"/>
              <a:t>Extorsión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39873" y="19811"/>
            <a:ext cx="10149839" cy="6315939"/>
            <a:chOff x="2039873" y="19811"/>
            <a:chExt cx="10149839" cy="631593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0139" y="19811"/>
              <a:ext cx="7259573" cy="8542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2163" y="1504442"/>
              <a:ext cx="237236" cy="1953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163" y="2866135"/>
              <a:ext cx="237236" cy="195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9873" y="3864609"/>
              <a:ext cx="3211956" cy="240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2163" y="4402582"/>
              <a:ext cx="237236" cy="2371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2163" y="6098603"/>
              <a:ext cx="237236" cy="2371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7688" y="3428110"/>
              <a:ext cx="1790446" cy="3806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2884" y="3495802"/>
              <a:ext cx="237109" cy="2371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410327" y="1312900"/>
            <a:ext cx="5519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Su</a:t>
            </a:r>
            <a:r>
              <a:rPr sz="1400" spc="4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característica</a:t>
            </a:r>
            <a:r>
              <a:rPr sz="1400" spc="40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principal</a:t>
            </a:r>
            <a:r>
              <a:rPr sz="1400" spc="4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</a:t>
            </a:r>
            <a:r>
              <a:rPr sz="1400" spc="4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el</a:t>
            </a:r>
            <a:r>
              <a:rPr sz="1400" spc="4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constreñimiento</a:t>
            </a:r>
            <a:r>
              <a:rPr sz="1400" spc="405" dirty="0">
                <a:latin typeface="Verdana"/>
                <a:cs typeface="Verdana"/>
              </a:rPr>
              <a:t> </a:t>
            </a:r>
            <a:r>
              <a:rPr sz="1400" b="1" dirty="0">
                <a:latin typeface="Tahoma"/>
                <a:cs typeface="Tahoma"/>
              </a:rPr>
              <a:t>fuerza</a:t>
            </a:r>
            <a:r>
              <a:rPr sz="1400" b="1" spc="45" dirty="0">
                <a:latin typeface="Tahoma"/>
                <a:cs typeface="Tahoma"/>
              </a:rPr>
              <a:t>  </a:t>
            </a:r>
            <a:r>
              <a:rPr sz="1400" b="1" spc="-50" dirty="0">
                <a:latin typeface="Tahoma"/>
                <a:cs typeface="Tahoma"/>
              </a:rPr>
              <a:t>o </a:t>
            </a:r>
            <a:r>
              <a:rPr sz="1400" b="1" dirty="0">
                <a:latin typeface="Tahoma"/>
                <a:cs typeface="Tahoma"/>
              </a:rPr>
              <a:t>violencia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física</a:t>
            </a:r>
            <a:r>
              <a:rPr sz="1400" b="1" spc="22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psíquica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que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se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ejerce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sobre</a:t>
            </a:r>
            <a:r>
              <a:rPr sz="1400" b="1" spc="2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una</a:t>
            </a:r>
            <a:r>
              <a:rPr sz="1400" b="1" spc="229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persona </a:t>
            </a:r>
            <a:r>
              <a:rPr sz="1400" b="1" dirty="0">
                <a:latin typeface="Tahoma"/>
                <a:cs typeface="Tahoma"/>
              </a:rPr>
              <a:t>para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obligarla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80" dirty="0">
                <a:latin typeface="Tahoma"/>
                <a:cs typeface="Tahoma"/>
              </a:rPr>
              <a:t>a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decir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hacer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algo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contra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su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voluntad</a:t>
            </a:r>
            <a:r>
              <a:rPr sz="1400" spc="-10" dirty="0">
                <a:latin typeface="Verdana"/>
                <a:cs typeface="Verdana"/>
              </a:rPr>
              <a:t>.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015365" algn="l"/>
                <a:tab pos="1307465" algn="l"/>
                <a:tab pos="2212975" algn="l"/>
                <a:tab pos="2585085" algn="l"/>
                <a:tab pos="2947670" algn="l"/>
                <a:tab pos="3856354" algn="l"/>
                <a:tab pos="4281170" algn="l"/>
                <a:tab pos="4973320" algn="l"/>
                <a:tab pos="5345430" algn="l"/>
              </a:tabLst>
            </a:pPr>
            <a:r>
              <a:rPr spc="-10" dirty="0"/>
              <a:t>Doblegan</a:t>
            </a:r>
            <a:r>
              <a:rPr dirty="0"/>
              <a:t>	</a:t>
            </a:r>
            <a:r>
              <a:rPr spc="-25" dirty="0"/>
              <a:t>la</a:t>
            </a:r>
            <a:r>
              <a:rPr dirty="0"/>
              <a:t>	</a:t>
            </a:r>
            <a:r>
              <a:rPr spc="-10" dirty="0"/>
              <a:t>voluntad</a:t>
            </a:r>
            <a:r>
              <a:rPr dirty="0"/>
              <a:t>	</a:t>
            </a:r>
            <a:r>
              <a:rPr spc="45" dirty="0"/>
              <a:t>de</a:t>
            </a:r>
            <a:r>
              <a:rPr dirty="0"/>
              <a:t>	</a:t>
            </a:r>
            <a:r>
              <a:rPr spc="-25" dirty="0"/>
              <a:t>las</a:t>
            </a:r>
            <a:r>
              <a:rPr dirty="0"/>
              <a:t>	</a:t>
            </a:r>
            <a:r>
              <a:rPr spc="-10" dirty="0"/>
              <a:t>personas</a:t>
            </a:r>
            <a:r>
              <a:rPr dirty="0"/>
              <a:t>	</a:t>
            </a:r>
            <a:r>
              <a:rPr spc="-25" dirty="0"/>
              <a:t>por</a:t>
            </a:r>
            <a:r>
              <a:rPr dirty="0"/>
              <a:t>	</a:t>
            </a:r>
            <a:r>
              <a:rPr spc="-10" dirty="0"/>
              <a:t>medio</a:t>
            </a:r>
            <a:r>
              <a:rPr dirty="0"/>
              <a:t>	</a:t>
            </a:r>
            <a:r>
              <a:rPr spc="45" dirty="0"/>
              <a:t>de</a:t>
            </a:r>
            <a:r>
              <a:rPr dirty="0"/>
              <a:t>	</a:t>
            </a:r>
            <a:r>
              <a:rPr spc="-25" dirty="0"/>
              <a:t>la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dirty="0">
                <a:latin typeface="Tahoma"/>
                <a:cs typeface="Tahoma"/>
              </a:rPr>
              <a:t>violencia</a:t>
            </a:r>
            <a:r>
              <a:rPr b="1" spc="-4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o</a:t>
            </a:r>
            <a:r>
              <a:rPr b="1" spc="-4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intimidaciones</a:t>
            </a: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b="1" spc="-10" dirty="0">
              <a:latin typeface="Tahoma"/>
              <a:cs typeface="Tahoma"/>
            </a:endParaRPr>
          </a:p>
          <a:p>
            <a:pPr marL="308610">
              <a:lnSpc>
                <a:spcPct val="100000"/>
              </a:lnSpc>
            </a:pPr>
            <a:r>
              <a:rPr spc="-95" dirty="0"/>
              <a:t>En</a:t>
            </a:r>
            <a:r>
              <a:rPr spc="-45" dirty="0"/>
              <a:t> </a:t>
            </a:r>
            <a:r>
              <a:rPr dirty="0"/>
              <a:t>general</a:t>
            </a:r>
            <a:r>
              <a:rPr spc="-95" dirty="0"/>
              <a:t> </a:t>
            </a:r>
            <a:r>
              <a:rPr spc="-80" dirty="0"/>
              <a:t>los</a:t>
            </a:r>
            <a:r>
              <a:rPr spc="-40" dirty="0"/>
              <a:t> </a:t>
            </a:r>
            <a:r>
              <a:rPr b="1" spc="-40" dirty="0">
                <a:latin typeface="Tahoma"/>
                <a:cs typeface="Tahoma"/>
              </a:rPr>
              <a:t>victimarios</a:t>
            </a:r>
            <a:r>
              <a:rPr b="1" spc="35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son</a:t>
            </a:r>
            <a:r>
              <a:rPr b="1" spc="3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cercanos</a:t>
            </a:r>
            <a:r>
              <a:rPr b="1" spc="3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al</a:t>
            </a:r>
            <a:r>
              <a:rPr b="1" spc="2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núcleo</a:t>
            </a:r>
            <a:r>
              <a:rPr b="1" spc="15" dirty="0">
                <a:latin typeface="Tahoma"/>
                <a:cs typeface="Tahoma"/>
              </a:rPr>
              <a:t> </a:t>
            </a:r>
            <a:r>
              <a:rPr b="1" spc="-50" dirty="0">
                <a:latin typeface="Tahoma"/>
                <a:cs typeface="Tahoma"/>
              </a:rPr>
              <a:t>familiar</a:t>
            </a:r>
            <a:r>
              <a:rPr b="1" spc="3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o</a:t>
            </a:r>
            <a:r>
              <a:rPr b="1" spc="20" dirty="0">
                <a:latin typeface="Tahoma"/>
                <a:cs typeface="Tahoma"/>
              </a:rPr>
              <a:t> </a:t>
            </a:r>
            <a:r>
              <a:rPr b="1" spc="30" dirty="0">
                <a:latin typeface="Tahoma"/>
                <a:cs typeface="Tahoma"/>
              </a:rPr>
              <a:t>a</a:t>
            </a:r>
          </a:p>
          <a:p>
            <a:pPr marL="308610">
              <a:lnSpc>
                <a:spcPct val="100000"/>
              </a:lnSpc>
              <a:spcBef>
                <a:spcPts val="120"/>
              </a:spcBef>
            </a:pPr>
            <a:r>
              <a:rPr b="1" spc="-25" dirty="0">
                <a:latin typeface="Tahoma"/>
                <a:cs typeface="Tahoma"/>
              </a:rPr>
              <a:t>las</a:t>
            </a:r>
            <a:r>
              <a:rPr b="1" spc="-75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empresas</a:t>
            </a: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b="1" spc="-10" dirty="0">
              <a:latin typeface="Tahoma"/>
              <a:cs typeface="Tahoma"/>
            </a:endParaRPr>
          </a:p>
          <a:p>
            <a:pPr marL="102870" marR="5080">
              <a:lnSpc>
                <a:spcPct val="107100"/>
              </a:lnSpc>
            </a:pPr>
            <a:r>
              <a:rPr dirty="0"/>
              <a:t>Negociaciones</a:t>
            </a:r>
            <a:r>
              <a:rPr spc="5" dirty="0"/>
              <a:t> </a:t>
            </a:r>
            <a:r>
              <a:rPr spc="-10" dirty="0"/>
              <a:t>(llamadas</a:t>
            </a:r>
            <a:r>
              <a:rPr dirty="0"/>
              <a:t> </a:t>
            </a:r>
            <a:r>
              <a:rPr spc="-50" dirty="0"/>
              <a:t>constantes);</a:t>
            </a:r>
            <a:r>
              <a:rPr spc="5" dirty="0"/>
              <a:t> </a:t>
            </a:r>
            <a:r>
              <a:rPr spc="-20" dirty="0"/>
              <a:t>se</a:t>
            </a:r>
            <a:r>
              <a:rPr spc="5" dirty="0"/>
              <a:t> </a:t>
            </a:r>
            <a:r>
              <a:rPr spc="-70" dirty="0"/>
              <a:t>utilizan</a:t>
            </a:r>
            <a:r>
              <a:rPr spc="-5" dirty="0"/>
              <a:t> </a:t>
            </a:r>
            <a:r>
              <a:rPr spc="-35" dirty="0"/>
              <a:t>las</a:t>
            </a:r>
            <a:r>
              <a:rPr spc="5" dirty="0"/>
              <a:t> </a:t>
            </a:r>
            <a:r>
              <a:rPr b="1" spc="-10" dirty="0">
                <a:latin typeface="Tahoma"/>
                <a:cs typeface="Tahoma"/>
              </a:rPr>
              <a:t>Amenazas; </a:t>
            </a:r>
            <a:r>
              <a:rPr b="1" spc="-35" dirty="0">
                <a:latin typeface="Tahoma"/>
                <a:cs typeface="Tahoma"/>
              </a:rPr>
              <a:t>información</a:t>
            </a:r>
            <a:r>
              <a:rPr b="1" spc="-30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de</a:t>
            </a:r>
            <a:r>
              <a:rPr b="1" spc="-5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redes sociales</a:t>
            </a:r>
            <a:r>
              <a:rPr b="1" spc="-25" dirty="0">
                <a:latin typeface="Tahoma"/>
                <a:cs typeface="Tahoma"/>
              </a:rPr>
              <a:t> </a:t>
            </a:r>
            <a:r>
              <a:rPr b="1" dirty="0">
                <a:latin typeface="Tahoma"/>
                <a:cs typeface="Tahoma"/>
              </a:rPr>
              <a:t>y</a:t>
            </a:r>
            <a:r>
              <a:rPr b="1" spc="-10" dirty="0">
                <a:latin typeface="Tahoma"/>
                <a:cs typeface="Tahoma"/>
              </a:rPr>
              <a:t> </a:t>
            </a:r>
            <a:r>
              <a:rPr b="1" spc="-60" dirty="0">
                <a:latin typeface="Tahoma"/>
                <a:cs typeface="Tahoma"/>
              </a:rPr>
              <a:t>fuentes</a:t>
            </a:r>
            <a:r>
              <a:rPr b="1" spc="-25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abiertas.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53888" y="5876950"/>
            <a:ext cx="57867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Luego</a:t>
            </a:r>
            <a:r>
              <a:rPr sz="1400" spc="235" dirty="0">
                <a:latin typeface="Verdana"/>
                <a:cs typeface="Verdana"/>
              </a:rPr>
              <a:t> </a:t>
            </a:r>
            <a:r>
              <a:rPr sz="1400" spc="70" dirty="0">
                <a:latin typeface="Verdana"/>
                <a:cs typeface="Verdana"/>
              </a:rPr>
              <a:t>de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</a:t>
            </a:r>
            <a:r>
              <a:rPr sz="1400" spc="2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negociación,</a:t>
            </a:r>
            <a:r>
              <a:rPr sz="1400" spc="2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el</a:t>
            </a:r>
            <a:r>
              <a:rPr sz="1400" spc="245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extorsionista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le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exige</a:t>
            </a:r>
            <a:r>
              <a:rPr sz="1400" spc="235" dirty="0">
                <a:latin typeface="Verdana"/>
                <a:cs typeface="Verdana"/>
              </a:rPr>
              <a:t> </a:t>
            </a:r>
            <a:r>
              <a:rPr sz="1400" spc="114" dirty="0">
                <a:latin typeface="Verdana"/>
                <a:cs typeface="Verdana"/>
              </a:rPr>
              <a:t>a</a:t>
            </a:r>
            <a:r>
              <a:rPr sz="1400" spc="2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</a:t>
            </a:r>
            <a:r>
              <a:rPr sz="1400" spc="2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víctima </a:t>
            </a:r>
            <a:r>
              <a:rPr sz="1400" b="1" dirty="0">
                <a:latin typeface="Tahoma"/>
                <a:cs typeface="Tahoma"/>
              </a:rPr>
              <a:t>realizar</a:t>
            </a:r>
            <a:r>
              <a:rPr sz="1400" b="1" spc="95" dirty="0">
                <a:latin typeface="Tahoma"/>
                <a:cs typeface="Tahoma"/>
              </a:rPr>
              <a:t>  </a:t>
            </a:r>
            <a:r>
              <a:rPr sz="1400" b="1" dirty="0">
                <a:latin typeface="Tahoma"/>
                <a:cs typeface="Tahoma"/>
              </a:rPr>
              <a:t>el</a:t>
            </a:r>
            <a:r>
              <a:rPr sz="1400" b="1" spc="265" dirty="0">
                <a:latin typeface="Tahoma"/>
                <a:cs typeface="Tahoma"/>
              </a:rPr>
              <a:t>   </a:t>
            </a:r>
            <a:r>
              <a:rPr sz="1400" b="1" dirty="0">
                <a:latin typeface="Tahoma"/>
                <a:cs typeface="Tahoma"/>
              </a:rPr>
              <a:t>pago</a:t>
            </a:r>
            <a:r>
              <a:rPr sz="1400" b="1" spc="100" dirty="0">
                <a:latin typeface="Tahoma"/>
                <a:cs typeface="Tahoma"/>
              </a:rPr>
              <a:t>  </a:t>
            </a:r>
            <a:r>
              <a:rPr sz="1400" b="1" dirty="0">
                <a:latin typeface="Tahoma"/>
                <a:cs typeface="Tahoma"/>
              </a:rPr>
              <a:t>mediante</a:t>
            </a:r>
            <a:r>
              <a:rPr sz="1400" b="1" spc="90" dirty="0">
                <a:latin typeface="Tahoma"/>
                <a:cs typeface="Tahoma"/>
              </a:rPr>
              <a:t>  </a:t>
            </a:r>
            <a:r>
              <a:rPr sz="1400" b="1" dirty="0">
                <a:latin typeface="Tahoma"/>
                <a:cs typeface="Tahoma"/>
              </a:rPr>
              <a:t>empresas</a:t>
            </a:r>
            <a:r>
              <a:rPr sz="1400" b="1" spc="95" dirty="0">
                <a:latin typeface="Tahoma"/>
                <a:cs typeface="Tahoma"/>
              </a:rPr>
              <a:t>  </a:t>
            </a:r>
            <a:r>
              <a:rPr sz="1400" b="1" dirty="0">
                <a:latin typeface="Tahoma"/>
                <a:cs typeface="Tahoma"/>
              </a:rPr>
              <a:t>de</a:t>
            </a:r>
            <a:r>
              <a:rPr sz="1400" b="1" spc="95" dirty="0">
                <a:latin typeface="Tahoma"/>
                <a:cs typeface="Tahoma"/>
              </a:rPr>
              <a:t>  </a:t>
            </a:r>
            <a:r>
              <a:rPr sz="1400" b="1" dirty="0">
                <a:latin typeface="Tahoma"/>
                <a:cs typeface="Tahoma"/>
              </a:rPr>
              <a:t>giros</a:t>
            </a:r>
            <a:r>
              <a:rPr sz="1400" b="1" spc="265" dirty="0">
                <a:latin typeface="Tahoma"/>
                <a:cs typeface="Tahoma"/>
              </a:rPr>
              <a:t>   </a:t>
            </a:r>
            <a:r>
              <a:rPr sz="1400" b="1" dirty="0">
                <a:latin typeface="Tahoma"/>
                <a:cs typeface="Tahoma"/>
              </a:rPr>
              <a:t>o</a:t>
            </a:r>
            <a:r>
              <a:rPr sz="1400" b="1" spc="100" dirty="0">
                <a:latin typeface="Tahoma"/>
                <a:cs typeface="Tahoma"/>
              </a:rPr>
              <a:t>  </a:t>
            </a:r>
            <a:r>
              <a:rPr sz="1400" b="1" spc="-25" dirty="0">
                <a:latin typeface="Tahoma"/>
                <a:cs typeface="Tahoma"/>
              </a:rPr>
              <a:t>portales </a:t>
            </a:r>
            <a:r>
              <a:rPr sz="1400" b="1" spc="-10" dirty="0">
                <a:latin typeface="Tahoma"/>
                <a:cs typeface="Tahoma"/>
              </a:rPr>
              <a:t>financieros.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8895" y="2451226"/>
            <a:ext cx="2648115" cy="2598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362"/>
            <a:ext cx="12192000" cy="6864984"/>
            <a:chOff x="0" y="-6362"/>
            <a:chExt cx="12192000" cy="68649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" y="1251267"/>
              <a:ext cx="12190348" cy="54756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74109" y="1798065"/>
              <a:ext cx="3548379" cy="3762375"/>
            </a:xfrm>
            <a:custGeom>
              <a:avLst/>
              <a:gdLst/>
              <a:ahLst/>
              <a:cxnLst/>
              <a:rect l="l" t="t" r="r" b="b"/>
              <a:pathLst>
                <a:path w="3548379" h="3762375">
                  <a:moveTo>
                    <a:pt x="1773936" y="0"/>
                  </a:moveTo>
                  <a:lnTo>
                    <a:pt x="1727427" y="633"/>
                  </a:lnTo>
                  <a:lnTo>
                    <a:pt x="1681213" y="2525"/>
                  </a:lnTo>
                  <a:lnTo>
                    <a:pt x="1635309" y="5659"/>
                  </a:lnTo>
                  <a:lnTo>
                    <a:pt x="1589728" y="10019"/>
                  </a:lnTo>
                  <a:lnTo>
                    <a:pt x="1544487" y="15590"/>
                  </a:lnTo>
                  <a:lnTo>
                    <a:pt x="1499599" y="22357"/>
                  </a:lnTo>
                  <a:lnTo>
                    <a:pt x="1455079" y="30305"/>
                  </a:lnTo>
                  <a:lnTo>
                    <a:pt x="1410941" y="39416"/>
                  </a:lnTo>
                  <a:lnTo>
                    <a:pt x="1367201" y="49678"/>
                  </a:lnTo>
                  <a:lnTo>
                    <a:pt x="1323872" y="61072"/>
                  </a:lnTo>
                  <a:lnTo>
                    <a:pt x="1280970" y="73585"/>
                  </a:lnTo>
                  <a:lnTo>
                    <a:pt x="1238509" y="87201"/>
                  </a:lnTo>
                  <a:lnTo>
                    <a:pt x="1196503" y="101904"/>
                  </a:lnTo>
                  <a:lnTo>
                    <a:pt x="1154968" y="117679"/>
                  </a:lnTo>
                  <a:lnTo>
                    <a:pt x="1113917" y="134510"/>
                  </a:lnTo>
                  <a:lnTo>
                    <a:pt x="1073366" y="152382"/>
                  </a:lnTo>
                  <a:lnTo>
                    <a:pt x="1033329" y="171280"/>
                  </a:lnTo>
                  <a:lnTo>
                    <a:pt x="993821" y="191187"/>
                  </a:lnTo>
                  <a:lnTo>
                    <a:pt x="954856" y="212088"/>
                  </a:lnTo>
                  <a:lnTo>
                    <a:pt x="916448" y="233969"/>
                  </a:lnTo>
                  <a:lnTo>
                    <a:pt x="878614" y="256812"/>
                  </a:lnTo>
                  <a:lnTo>
                    <a:pt x="841366" y="280604"/>
                  </a:lnTo>
                  <a:lnTo>
                    <a:pt x="804720" y="305328"/>
                  </a:lnTo>
                  <a:lnTo>
                    <a:pt x="768691" y="330969"/>
                  </a:lnTo>
                  <a:lnTo>
                    <a:pt x="733292" y="357512"/>
                  </a:lnTo>
                  <a:lnTo>
                    <a:pt x="698539" y="384940"/>
                  </a:lnTo>
                  <a:lnTo>
                    <a:pt x="664446" y="413239"/>
                  </a:lnTo>
                  <a:lnTo>
                    <a:pt x="631027" y="442393"/>
                  </a:lnTo>
                  <a:lnTo>
                    <a:pt x="598299" y="472386"/>
                  </a:lnTo>
                  <a:lnTo>
                    <a:pt x="566274" y="503204"/>
                  </a:lnTo>
                  <a:lnTo>
                    <a:pt x="534967" y="534830"/>
                  </a:lnTo>
                  <a:lnTo>
                    <a:pt x="504394" y="567249"/>
                  </a:lnTo>
                  <a:lnTo>
                    <a:pt x="474569" y="600446"/>
                  </a:lnTo>
                  <a:lnTo>
                    <a:pt x="445506" y="634405"/>
                  </a:lnTo>
                  <a:lnTo>
                    <a:pt x="417220" y="669110"/>
                  </a:lnTo>
                  <a:lnTo>
                    <a:pt x="389726" y="704547"/>
                  </a:lnTo>
                  <a:lnTo>
                    <a:pt x="363038" y="740699"/>
                  </a:lnTo>
                  <a:lnTo>
                    <a:pt x="337171" y="777551"/>
                  </a:lnTo>
                  <a:lnTo>
                    <a:pt x="312139" y="815088"/>
                  </a:lnTo>
                  <a:lnTo>
                    <a:pt x="287957" y="853295"/>
                  </a:lnTo>
                  <a:lnTo>
                    <a:pt x="264640" y="892154"/>
                  </a:lnTo>
                  <a:lnTo>
                    <a:pt x="242203" y="931653"/>
                  </a:lnTo>
                  <a:lnTo>
                    <a:pt x="220659" y="971774"/>
                  </a:lnTo>
                  <a:lnTo>
                    <a:pt x="200024" y="1012502"/>
                  </a:lnTo>
                  <a:lnTo>
                    <a:pt x="180311" y="1053822"/>
                  </a:lnTo>
                  <a:lnTo>
                    <a:pt x="161537" y="1095718"/>
                  </a:lnTo>
                  <a:lnTo>
                    <a:pt x="143715" y="1138175"/>
                  </a:lnTo>
                  <a:lnTo>
                    <a:pt x="126860" y="1181178"/>
                  </a:lnTo>
                  <a:lnTo>
                    <a:pt x="110986" y="1224710"/>
                  </a:lnTo>
                  <a:lnTo>
                    <a:pt x="96109" y="1268756"/>
                  </a:lnTo>
                  <a:lnTo>
                    <a:pt x="82242" y="1313302"/>
                  </a:lnTo>
                  <a:lnTo>
                    <a:pt x="69401" y="1358331"/>
                  </a:lnTo>
                  <a:lnTo>
                    <a:pt x="57599" y="1403828"/>
                  </a:lnTo>
                  <a:lnTo>
                    <a:pt x="46853" y="1449777"/>
                  </a:lnTo>
                  <a:lnTo>
                    <a:pt x="37175" y="1496163"/>
                  </a:lnTo>
                  <a:lnTo>
                    <a:pt x="28581" y="1542970"/>
                  </a:lnTo>
                  <a:lnTo>
                    <a:pt x="21086" y="1590184"/>
                  </a:lnTo>
                  <a:lnTo>
                    <a:pt x="14704" y="1637788"/>
                  </a:lnTo>
                  <a:lnTo>
                    <a:pt x="9449" y="1685767"/>
                  </a:lnTo>
                  <a:lnTo>
                    <a:pt x="5337" y="1734106"/>
                  </a:lnTo>
                  <a:lnTo>
                    <a:pt x="2381" y="1782788"/>
                  </a:lnTo>
                  <a:lnTo>
                    <a:pt x="597" y="1831799"/>
                  </a:lnTo>
                  <a:lnTo>
                    <a:pt x="0" y="1881124"/>
                  </a:lnTo>
                  <a:lnTo>
                    <a:pt x="597" y="1930448"/>
                  </a:lnTo>
                  <a:lnTo>
                    <a:pt x="2381" y="1979459"/>
                  </a:lnTo>
                  <a:lnTo>
                    <a:pt x="5337" y="2028142"/>
                  </a:lnTo>
                  <a:lnTo>
                    <a:pt x="9449" y="2076481"/>
                  </a:lnTo>
                  <a:lnTo>
                    <a:pt x="14704" y="2124461"/>
                  </a:lnTo>
                  <a:lnTo>
                    <a:pt x="21086" y="2172066"/>
                  </a:lnTo>
                  <a:lnTo>
                    <a:pt x="28581" y="2219281"/>
                  </a:lnTo>
                  <a:lnTo>
                    <a:pt x="37175" y="2266090"/>
                  </a:lnTo>
                  <a:lnTo>
                    <a:pt x="46853" y="2312477"/>
                  </a:lnTo>
                  <a:lnTo>
                    <a:pt x="57599" y="2358428"/>
                  </a:lnTo>
                  <a:lnTo>
                    <a:pt x="69401" y="2403927"/>
                  </a:lnTo>
                  <a:lnTo>
                    <a:pt x="82242" y="2448957"/>
                  </a:lnTo>
                  <a:lnTo>
                    <a:pt x="96109" y="2493505"/>
                  </a:lnTo>
                  <a:lnTo>
                    <a:pt x="110986" y="2537553"/>
                  </a:lnTo>
                  <a:lnTo>
                    <a:pt x="126860" y="2581088"/>
                  </a:lnTo>
                  <a:lnTo>
                    <a:pt x="143715" y="2624092"/>
                  </a:lnTo>
                  <a:lnTo>
                    <a:pt x="161537" y="2666552"/>
                  </a:lnTo>
                  <a:lnTo>
                    <a:pt x="180311" y="2708450"/>
                  </a:lnTo>
                  <a:lnTo>
                    <a:pt x="200024" y="2749773"/>
                  </a:lnTo>
                  <a:lnTo>
                    <a:pt x="220659" y="2790504"/>
                  </a:lnTo>
                  <a:lnTo>
                    <a:pt x="242203" y="2830627"/>
                  </a:lnTo>
                  <a:lnTo>
                    <a:pt x="264640" y="2870128"/>
                  </a:lnTo>
                  <a:lnTo>
                    <a:pt x="287957" y="2908991"/>
                  </a:lnTo>
                  <a:lnTo>
                    <a:pt x="312139" y="2947200"/>
                  </a:lnTo>
                  <a:lnTo>
                    <a:pt x="337171" y="2984740"/>
                  </a:lnTo>
                  <a:lnTo>
                    <a:pt x="363038" y="3021595"/>
                  </a:lnTo>
                  <a:lnTo>
                    <a:pt x="389726" y="3057750"/>
                  </a:lnTo>
                  <a:lnTo>
                    <a:pt x="417220" y="3093190"/>
                  </a:lnTo>
                  <a:lnTo>
                    <a:pt x="445506" y="3127898"/>
                  </a:lnTo>
                  <a:lnTo>
                    <a:pt x="474569" y="3161860"/>
                  </a:lnTo>
                  <a:lnTo>
                    <a:pt x="504394" y="3195060"/>
                  </a:lnTo>
                  <a:lnTo>
                    <a:pt x="534967" y="3227482"/>
                  </a:lnTo>
                  <a:lnTo>
                    <a:pt x="566274" y="3259111"/>
                  </a:lnTo>
                  <a:lnTo>
                    <a:pt x="598299" y="3289932"/>
                  </a:lnTo>
                  <a:lnTo>
                    <a:pt x="631027" y="3319928"/>
                  </a:lnTo>
                  <a:lnTo>
                    <a:pt x="664446" y="3349085"/>
                  </a:lnTo>
                  <a:lnTo>
                    <a:pt x="698539" y="3377387"/>
                  </a:lnTo>
                  <a:lnTo>
                    <a:pt x="733292" y="3404818"/>
                  </a:lnTo>
                  <a:lnTo>
                    <a:pt x="768691" y="3431364"/>
                  </a:lnTo>
                  <a:lnTo>
                    <a:pt x="804720" y="3457008"/>
                  </a:lnTo>
                  <a:lnTo>
                    <a:pt x="841366" y="3481734"/>
                  </a:lnTo>
                  <a:lnTo>
                    <a:pt x="878614" y="3505529"/>
                  </a:lnTo>
                  <a:lnTo>
                    <a:pt x="916448" y="3528375"/>
                  </a:lnTo>
                  <a:lnTo>
                    <a:pt x="954856" y="3550258"/>
                  </a:lnTo>
                  <a:lnTo>
                    <a:pt x="993821" y="3571162"/>
                  </a:lnTo>
                  <a:lnTo>
                    <a:pt x="1033329" y="3591072"/>
                  </a:lnTo>
                  <a:lnTo>
                    <a:pt x="1073366" y="3609971"/>
                  </a:lnTo>
                  <a:lnTo>
                    <a:pt x="1113917" y="3627845"/>
                  </a:lnTo>
                  <a:lnTo>
                    <a:pt x="1154968" y="3644679"/>
                  </a:lnTo>
                  <a:lnTo>
                    <a:pt x="1196503" y="3660456"/>
                  </a:lnTo>
                  <a:lnTo>
                    <a:pt x="1238509" y="3675161"/>
                  </a:lnTo>
                  <a:lnTo>
                    <a:pt x="1280970" y="3688778"/>
                  </a:lnTo>
                  <a:lnTo>
                    <a:pt x="1323872" y="3701293"/>
                  </a:lnTo>
                  <a:lnTo>
                    <a:pt x="1367201" y="3712689"/>
                  </a:lnTo>
                  <a:lnTo>
                    <a:pt x="1410941" y="3722952"/>
                  </a:lnTo>
                  <a:lnTo>
                    <a:pt x="1455079" y="3732065"/>
                  </a:lnTo>
                  <a:lnTo>
                    <a:pt x="1499599" y="3740013"/>
                  </a:lnTo>
                  <a:lnTo>
                    <a:pt x="1544487" y="3746781"/>
                  </a:lnTo>
                  <a:lnTo>
                    <a:pt x="1589728" y="3752354"/>
                  </a:lnTo>
                  <a:lnTo>
                    <a:pt x="1635309" y="3756715"/>
                  </a:lnTo>
                  <a:lnTo>
                    <a:pt x="1681213" y="3759849"/>
                  </a:lnTo>
                  <a:lnTo>
                    <a:pt x="1727427" y="3761740"/>
                  </a:lnTo>
                  <a:lnTo>
                    <a:pt x="1773936" y="3762375"/>
                  </a:lnTo>
                  <a:lnTo>
                    <a:pt x="1820450" y="3761740"/>
                  </a:lnTo>
                  <a:lnTo>
                    <a:pt x="1866669" y="3759849"/>
                  </a:lnTo>
                  <a:lnTo>
                    <a:pt x="1912579" y="3756715"/>
                  </a:lnTo>
                  <a:lnTo>
                    <a:pt x="1958164" y="3752354"/>
                  </a:lnTo>
                  <a:lnTo>
                    <a:pt x="2003410" y="3746781"/>
                  </a:lnTo>
                  <a:lnTo>
                    <a:pt x="2048302" y="3740013"/>
                  </a:lnTo>
                  <a:lnTo>
                    <a:pt x="2092826" y="3732065"/>
                  </a:lnTo>
                  <a:lnTo>
                    <a:pt x="2136967" y="3722952"/>
                  </a:lnTo>
                  <a:lnTo>
                    <a:pt x="2180710" y="3712689"/>
                  </a:lnTo>
                  <a:lnTo>
                    <a:pt x="2224042" y="3701293"/>
                  </a:lnTo>
                  <a:lnTo>
                    <a:pt x="2266946" y="3688778"/>
                  </a:lnTo>
                  <a:lnTo>
                    <a:pt x="2309410" y="3675161"/>
                  </a:lnTo>
                  <a:lnTo>
                    <a:pt x="2351417" y="3660456"/>
                  </a:lnTo>
                  <a:lnTo>
                    <a:pt x="2392954" y="3644679"/>
                  </a:lnTo>
                  <a:lnTo>
                    <a:pt x="2434006" y="3627845"/>
                  </a:lnTo>
                  <a:lnTo>
                    <a:pt x="2474559" y="3609971"/>
                  </a:lnTo>
                  <a:lnTo>
                    <a:pt x="2514597" y="3591072"/>
                  </a:lnTo>
                  <a:lnTo>
                    <a:pt x="2554106" y="3571162"/>
                  </a:lnTo>
                  <a:lnTo>
                    <a:pt x="2593071" y="3550258"/>
                  </a:lnTo>
                  <a:lnTo>
                    <a:pt x="2631479" y="3528375"/>
                  </a:lnTo>
                  <a:lnTo>
                    <a:pt x="2669314" y="3505529"/>
                  </a:lnTo>
                  <a:lnTo>
                    <a:pt x="2706561" y="3481734"/>
                  </a:lnTo>
                  <a:lnTo>
                    <a:pt x="2743207" y="3457008"/>
                  </a:lnTo>
                  <a:lnTo>
                    <a:pt x="2779236" y="3431364"/>
                  </a:lnTo>
                  <a:lnTo>
                    <a:pt x="2814634" y="3404818"/>
                  </a:lnTo>
                  <a:lnTo>
                    <a:pt x="2849387" y="3377387"/>
                  </a:lnTo>
                  <a:lnTo>
                    <a:pt x="2883479" y="3349085"/>
                  </a:lnTo>
                  <a:lnTo>
                    <a:pt x="2916896" y="3319928"/>
                  </a:lnTo>
                  <a:lnTo>
                    <a:pt x="2949623" y="3289932"/>
                  </a:lnTo>
                  <a:lnTo>
                    <a:pt x="2981647" y="3259111"/>
                  </a:lnTo>
                  <a:lnTo>
                    <a:pt x="3012952" y="3227482"/>
                  </a:lnTo>
                  <a:lnTo>
                    <a:pt x="3043524" y="3195060"/>
                  </a:lnTo>
                  <a:lnTo>
                    <a:pt x="3073347" y="3161860"/>
                  </a:lnTo>
                  <a:lnTo>
                    <a:pt x="3102409" y="3127898"/>
                  </a:lnTo>
                  <a:lnTo>
                    <a:pt x="3130693" y="3093190"/>
                  </a:lnTo>
                  <a:lnTo>
                    <a:pt x="3158185" y="3057750"/>
                  </a:lnTo>
                  <a:lnTo>
                    <a:pt x="3184871" y="3021595"/>
                  </a:lnTo>
                  <a:lnTo>
                    <a:pt x="3210737" y="2984740"/>
                  </a:lnTo>
                  <a:lnTo>
                    <a:pt x="3235766" y="2947200"/>
                  </a:lnTo>
                  <a:lnTo>
                    <a:pt x="3259946" y="2908991"/>
                  </a:lnTo>
                  <a:lnTo>
                    <a:pt x="3283261" y="2870128"/>
                  </a:lnTo>
                  <a:lnTo>
                    <a:pt x="3305697" y="2830627"/>
                  </a:lnTo>
                  <a:lnTo>
                    <a:pt x="3327238" y="2790504"/>
                  </a:lnTo>
                  <a:lnTo>
                    <a:pt x="3347872" y="2749773"/>
                  </a:lnTo>
                  <a:lnTo>
                    <a:pt x="3367582" y="2708450"/>
                  </a:lnTo>
                  <a:lnTo>
                    <a:pt x="3386354" y="2666552"/>
                  </a:lnTo>
                  <a:lnTo>
                    <a:pt x="3404175" y="2624092"/>
                  </a:lnTo>
                  <a:lnTo>
                    <a:pt x="3421028" y="2581088"/>
                  </a:lnTo>
                  <a:lnTo>
                    <a:pt x="3436900" y="2537553"/>
                  </a:lnTo>
                  <a:lnTo>
                    <a:pt x="3451775" y="2493505"/>
                  </a:lnTo>
                  <a:lnTo>
                    <a:pt x="3465640" y="2448957"/>
                  </a:lnTo>
                  <a:lnTo>
                    <a:pt x="3478480" y="2403927"/>
                  </a:lnTo>
                  <a:lnTo>
                    <a:pt x="3490280" y="2358428"/>
                  </a:lnTo>
                  <a:lnTo>
                    <a:pt x="3501025" y="2312477"/>
                  </a:lnTo>
                  <a:lnTo>
                    <a:pt x="3510701" y="2266090"/>
                  </a:lnTo>
                  <a:lnTo>
                    <a:pt x="3519294" y="2219281"/>
                  </a:lnTo>
                  <a:lnTo>
                    <a:pt x="3526788" y="2172066"/>
                  </a:lnTo>
                  <a:lnTo>
                    <a:pt x="3533169" y="2124461"/>
                  </a:lnTo>
                  <a:lnTo>
                    <a:pt x="3538423" y="2076481"/>
                  </a:lnTo>
                  <a:lnTo>
                    <a:pt x="3542535" y="2028142"/>
                  </a:lnTo>
                  <a:lnTo>
                    <a:pt x="3545490" y="1979459"/>
                  </a:lnTo>
                  <a:lnTo>
                    <a:pt x="3547274" y="1930448"/>
                  </a:lnTo>
                  <a:lnTo>
                    <a:pt x="3547871" y="1881124"/>
                  </a:lnTo>
                  <a:lnTo>
                    <a:pt x="3547274" y="1831799"/>
                  </a:lnTo>
                  <a:lnTo>
                    <a:pt x="3545490" y="1782788"/>
                  </a:lnTo>
                  <a:lnTo>
                    <a:pt x="3542535" y="1734106"/>
                  </a:lnTo>
                  <a:lnTo>
                    <a:pt x="3538423" y="1685767"/>
                  </a:lnTo>
                  <a:lnTo>
                    <a:pt x="3533169" y="1637788"/>
                  </a:lnTo>
                  <a:lnTo>
                    <a:pt x="3526788" y="1590184"/>
                  </a:lnTo>
                  <a:lnTo>
                    <a:pt x="3519294" y="1542970"/>
                  </a:lnTo>
                  <a:lnTo>
                    <a:pt x="3510701" y="1496163"/>
                  </a:lnTo>
                  <a:lnTo>
                    <a:pt x="3501025" y="1449777"/>
                  </a:lnTo>
                  <a:lnTo>
                    <a:pt x="3490280" y="1403828"/>
                  </a:lnTo>
                  <a:lnTo>
                    <a:pt x="3478480" y="1358331"/>
                  </a:lnTo>
                  <a:lnTo>
                    <a:pt x="3465640" y="1313302"/>
                  </a:lnTo>
                  <a:lnTo>
                    <a:pt x="3451775" y="1268756"/>
                  </a:lnTo>
                  <a:lnTo>
                    <a:pt x="3436900" y="1224710"/>
                  </a:lnTo>
                  <a:lnTo>
                    <a:pt x="3421028" y="1181178"/>
                  </a:lnTo>
                  <a:lnTo>
                    <a:pt x="3404175" y="1138175"/>
                  </a:lnTo>
                  <a:lnTo>
                    <a:pt x="3386354" y="1095718"/>
                  </a:lnTo>
                  <a:lnTo>
                    <a:pt x="3367582" y="1053822"/>
                  </a:lnTo>
                  <a:lnTo>
                    <a:pt x="3347872" y="1012502"/>
                  </a:lnTo>
                  <a:lnTo>
                    <a:pt x="3327238" y="971774"/>
                  </a:lnTo>
                  <a:lnTo>
                    <a:pt x="3305697" y="931653"/>
                  </a:lnTo>
                  <a:lnTo>
                    <a:pt x="3283261" y="892154"/>
                  </a:lnTo>
                  <a:lnTo>
                    <a:pt x="3259946" y="853295"/>
                  </a:lnTo>
                  <a:lnTo>
                    <a:pt x="3235766" y="815088"/>
                  </a:lnTo>
                  <a:lnTo>
                    <a:pt x="3210737" y="777551"/>
                  </a:lnTo>
                  <a:lnTo>
                    <a:pt x="3184871" y="740699"/>
                  </a:lnTo>
                  <a:lnTo>
                    <a:pt x="3158185" y="704547"/>
                  </a:lnTo>
                  <a:lnTo>
                    <a:pt x="3130693" y="669110"/>
                  </a:lnTo>
                  <a:lnTo>
                    <a:pt x="3102409" y="634405"/>
                  </a:lnTo>
                  <a:lnTo>
                    <a:pt x="3073347" y="600446"/>
                  </a:lnTo>
                  <a:lnTo>
                    <a:pt x="3043524" y="567249"/>
                  </a:lnTo>
                  <a:lnTo>
                    <a:pt x="3012952" y="534830"/>
                  </a:lnTo>
                  <a:lnTo>
                    <a:pt x="2981647" y="503204"/>
                  </a:lnTo>
                  <a:lnTo>
                    <a:pt x="2949623" y="472386"/>
                  </a:lnTo>
                  <a:lnTo>
                    <a:pt x="2916896" y="442393"/>
                  </a:lnTo>
                  <a:lnTo>
                    <a:pt x="2883479" y="413239"/>
                  </a:lnTo>
                  <a:lnTo>
                    <a:pt x="2849387" y="384940"/>
                  </a:lnTo>
                  <a:lnTo>
                    <a:pt x="2814634" y="357512"/>
                  </a:lnTo>
                  <a:lnTo>
                    <a:pt x="2779236" y="330969"/>
                  </a:lnTo>
                  <a:lnTo>
                    <a:pt x="2743207" y="305328"/>
                  </a:lnTo>
                  <a:lnTo>
                    <a:pt x="2706561" y="280604"/>
                  </a:lnTo>
                  <a:lnTo>
                    <a:pt x="2669314" y="256812"/>
                  </a:lnTo>
                  <a:lnTo>
                    <a:pt x="2631479" y="233969"/>
                  </a:lnTo>
                  <a:lnTo>
                    <a:pt x="2593071" y="212088"/>
                  </a:lnTo>
                  <a:lnTo>
                    <a:pt x="2554106" y="191187"/>
                  </a:lnTo>
                  <a:lnTo>
                    <a:pt x="2514597" y="171280"/>
                  </a:lnTo>
                  <a:lnTo>
                    <a:pt x="2474559" y="152382"/>
                  </a:lnTo>
                  <a:lnTo>
                    <a:pt x="2434006" y="134510"/>
                  </a:lnTo>
                  <a:lnTo>
                    <a:pt x="2392954" y="117679"/>
                  </a:lnTo>
                  <a:lnTo>
                    <a:pt x="2351417" y="101904"/>
                  </a:lnTo>
                  <a:lnTo>
                    <a:pt x="2309410" y="87201"/>
                  </a:lnTo>
                  <a:lnTo>
                    <a:pt x="2266946" y="73585"/>
                  </a:lnTo>
                  <a:lnTo>
                    <a:pt x="2224042" y="61072"/>
                  </a:lnTo>
                  <a:lnTo>
                    <a:pt x="2180710" y="49678"/>
                  </a:lnTo>
                  <a:lnTo>
                    <a:pt x="2136967" y="39416"/>
                  </a:lnTo>
                  <a:lnTo>
                    <a:pt x="2092826" y="30305"/>
                  </a:lnTo>
                  <a:lnTo>
                    <a:pt x="2048302" y="22357"/>
                  </a:lnTo>
                  <a:lnTo>
                    <a:pt x="2003410" y="15590"/>
                  </a:lnTo>
                  <a:lnTo>
                    <a:pt x="1958164" y="10019"/>
                  </a:lnTo>
                  <a:lnTo>
                    <a:pt x="1912579" y="5659"/>
                  </a:lnTo>
                  <a:lnTo>
                    <a:pt x="1866669" y="2525"/>
                  </a:lnTo>
                  <a:lnTo>
                    <a:pt x="1820450" y="633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72857" y="2889884"/>
              <a:ext cx="2433320" cy="2411095"/>
            </a:xfrm>
            <a:custGeom>
              <a:avLst/>
              <a:gdLst/>
              <a:ahLst/>
              <a:cxnLst/>
              <a:rect l="l" t="t" r="r" b="b"/>
              <a:pathLst>
                <a:path w="2433320" h="2411095">
                  <a:moveTo>
                    <a:pt x="150120" y="0"/>
                  </a:moveTo>
                  <a:lnTo>
                    <a:pt x="130464" y="46024"/>
                  </a:lnTo>
                  <a:lnTo>
                    <a:pt x="112191" y="92471"/>
                  </a:lnTo>
                  <a:lnTo>
                    <a:pt x="95300" y="139307"/>
                  </a:lnTo>
                  <a:lnTo>
                    <a:pt x="79790" y="186503"/>
                  </a:lnTo>
                  <a:lnTo>
                    <a:pt x="65659" y="234026"/>
                  </a:lnTo>
                  <a:lnTo>
                    <a:pt x="52907" y="281846"/>
                  </a:lnTo>
                  <a:lnTo>
                    <a:pt x="41533" y="329930"/>
                  </a:lnTo>
                  <a:lnTo>
                    <a:pt x="31535" y="378247"/>
                  </a:lnTo>
                  <a:lnTo>
                    <a:pt x="22913" y="426766"/>
                  </a:lnTo>
                  <a:lnTo>
                    <a:pt x="15665" y="475456"/>
                  </a:lnTo>
                  <a:lnTo>
                    <a:pt x="9790" y="524285"/>
                  </a:lnTo>
                  <a:lnTo>
                    <a:pt x="5287" y="573221"/>
                  </a:lnTo>
                  <a:lnTo>
                    <a:pt x="2155" y="622233"/>
                  </a:lnTo>
                  <a:lnTo>
                    <a:pt x="393" y="671290"/>
                  </a:lnTo>
                  <a:lnTo>
                    <a:pt x="0" y="720361"/>
                  </a:lnTo>
                  <a:lnTo>
                    <a:pt x="974" y="769413"/>
                  </a:lnTo>
                  <a:lnTo>
                    <a:pt x="3315" y="818416"/>
                  </a:lnTo>
                  <a:lnTo>
                    <a:pt x="7022" y="867338"/>
                  </a:lnTo>
                  <a:lnTo>
                    <a:pt x="12093" y="916148"/>
                  </a:lnTo>
                  <a:lnTo>
                    <a:pt x="18527" y="964814"/>
                  </a:lnTo>
                  <a:lnTo>
                    <a:pt x="26324" y="1013305"/>
                  </a:lnTo>
                  <a:lnTo>
                    <a:pt x="35481" y="1061589"/>
                  </a:lnTo>
                  <a:lnTo>
                    <a:pt x="45999" y="1109635"/>
                  </a:lnTo>
                  <a:lnTo>
                    <a:pt x="57876" y="1157412"/>
                  </a:lnTo>
                  <a:lnTo>
                    <a:pt x="71111" y="1204888"/>
                  </a:lnTo>
                  <a:lnTo>
                    <a:pt x="85702" y="1252032"/>
                  </a:lnTo>
                  <a:lnTo>
                    <a:pt x="101649" y="1298812"/>
                  </a:lnTo>
                  <a:lnTo>
                    <a:pt x="118951" y="1345197"/>
                  </a:lnTo>
                  <a:lnTo>
                    <a:pt x="137606" y="1391156"/>
                  </a:lnTo>
                  <a:lnTo>
                    <a:pt x="157614" y="1436656"/>
                  </a:lnTo>
                  <a:lnTo>
                    <a:pt x="178972" y="1481668"/>
                  </a:lnTo>
                  <a:lnTo>
                    <a:pt x="201682" y="1526158"/>
                  </a:lnTo>
                  <a:lnTo>
                    <a:pt x="225131" y="1569050"/>
                  </a:lnTo>
                  <a:lnTo>
                    <a:pt x="249596" y="1610970"/>
                  </a:lnTo>
                  <a:lnTo>
                    <a:pt x="275051" y="1651913"/>
                  </a:lnTo>
                  <a:lnTo>
                    <a:pt x="301472" y="1691870"/>
                  </a:lnTo>
                  <a:lnTo>
                    <a:pt x="328834" y="1730834"/>
                  </a:lnTo>
                  <a:lnTo>
                    <a:pt x="357113" y="1768797"/>
                  </a:lnTo>
                  <a:lnTo>
                    <a:pt x="386282" y="1805752"/>
                  </a:lnTo>
                  <a:lnTo>
                    <a:pt x="416318" y="1841692"/>
                  </a:lnTo>
                  <a:lnTo>
                    <a:pt x="447196" y="1876609"/>
                  </a:lnTo>
                  <a:lnTo>
                    <a:pt x="478891" y="1910495"/>
                  </a:lnTo>
                  <a:lnTo>
                    <a:pt x="511378" y="1943343"/>
                  </a:lnTo>
                  <a:lnTo>
                    <a:pt x="544632" y="1975145"/>
                  </a:lnTo>
                  <a:lnTo>
                    <a:pt x="578629" y="2005894"/>
                  </a:lnTo>
                  <a:lnTo>
                    <a:pt x="613343" y="2035583"/>
                  </a:lnTo>
                  <a:lnTo>
                    <a:pt x="648750" y="2064203"/>
                  </a:lnTo>
                  <a:lnTo>
                    <a:pt x="684826" y="2091747"/>
                  </a:lnTo>
                  <a:lnTo>
                    <a:pt x="721545" y="2118209"/>
                  </a:lnTo>
                  <a:lnTo>
                    <a:pt x="758882" y="2143579"/>
                  </a:lnTo>
                  <a:lnTo>
                    <a:pt x="796813" y="2167852"/>
                  </a:lnTo>
                  <a:lnTo>
                    <a:pt x="835313" y="2191019"/>
                  </a:lnTo>
                  <a:lnTo>
                    <a:pt x="874357" y="2213072"/>
                  </a:lnTo>
                  <a:lnTo>
                    <a:pt x="913920" y="2234005"/>
                  </a:lnTo>
                  <a:lnTo>
                    <a:pt x="953978" y="2253809"/>
                  </a:lnTo>
                  <a:lnTo>
                    <a:pt x="994505" y="2272477"/>
                  </a:lnTo>
                  <a:lnTo>
                    <a:pt x="1035478" y="2290003"/>
                  </a:lnTo>
                  <a:lnTo>
                    <a:pt x="1076870" y="2306377"/>
                  </a:lnTo>
                  <a:lnTo>
                    <a:pt x="1118658" y="2321593"/>
                  </a:lnTo>
                  <a:lnTo>
                    <a:pt x="1160816" y="2335643"/>
                  </a:lnTo>
                  <a:lnTo>
                    <a:pt x="1203320" y="2348520"/>
                  </a:lnTo>
                  <a:lnTo>
                    <a:pt x="1246145" y="2360216"/>
                  </a:lnTo>
                  <a:lnTo>
                    <a:pt x="1289265" y="2370723"/>
                  </a:lnTo>
                  <a:lnTo>
                    <a:pt x="1332658" y="2380035"/>
                  </a:lnTo>
                  <a:lnTo>
                    <a:pt x="1376296" y="2388143"/>
                  </a:lnTo>
                  <a:lnTo>
                    <a:pt x="1420156" y="2395041"/>
                  </a:lnTo>
                  <a:lnTo>
                    <a:pt x="1464213" y="2400719"/>
                  </a:lnTo>
                  <a:lnTo>
                    <a:pt x="1508442" y="2405172"/>
                  </a:lnTo>
                  <a:lnTo>
                    <a:pt x="1552819" y="2408392"/>
                  </a:lnTo>
                  <a:lnTo>
                    <a:pt x="1597318" y="2410370"/>
                  </a:lnTo>
                  <a:lnTo>
                    <a:pt x="1641914" y="2411100"/>
                  </a:lnTo>
                  <a:lnTo>
                    <a:pt x="1686583" y="2410574"/>
                  </a:lnTo>
                  <a:lnTo>
                    <a:pt x="1731301" y="2408784"/>
                  </a:lnTo>
                  <a:lnTo>
                    <a:pt x="1776041" y="2405724"/>
                  </a:lnTo>
                  <a:lnTo>
                    <a:pt x="1820780" y="2401384"/>
                  </a:lnTo>
                  <a:lnTo>
                    <a:pt x="1865493" y="2395759"/>
                  </a:lnTo>
                  <a:lnTo>
                    <a:pt x="1910154" y="2388840"/>
                  </a:lnTo>
                  <a:lnTo>
                    <a:pt x="1954740" y="2380620"/>
                  </a:lnTo>
                  <a:lnTo>
                    <a:pt x="1999224" y="2371092"/>
                  </a:lnTo>
                  <a:lnTo>
                    <a:pt x="2043583" y="2360247"/>
                  </a:lnTo>
                  <a:lnTo>
                    <a:pt x="2087792" y="2348079"/>
                  </a:lnTo>
                  <a:lnTo>
                    <a:pt x="2131826" y="2334579"/>
                  </a:lnTo>
                  <a:lnTo>
                    <a:pt x="2175659" y="2319741"/>
                  </a:lnTo>
                  <a:lnTo>
                    <a:pt x="2219268" y="2303557"/>
                  </a:lnTo>
                  <a:lnTo>
                    <a:pt x="2262627" y="2286019"/>
                  </a:lnTo>
                  <a:lnTo>
                    <a:pt x="2305712" y="2267119"/>
                  </a:lnTo>
                  <a:lnTo>
                    <a:pt x="2348497" y="2246852"/>
                  </a:lnTo>
                  <a:lnTo>
                    <a:pt x="2390959" y="2225207"/>
                  </a:lnTo>
                  <a:lnTo>
                    <a:pt x="2433072" y="2202179"/>
                  </a:lnTo>
                  <a:lnTo>
                    <a:pt x="1644021" y="710056"/>
                  </a:lnTo>
                  <a:lnTo>
                    <a:pt x="150120" y="0"/>
                  </a:lnTo>
                  <a:close/>
                </a:path>
              </a:pathLst>
            </a:custGeom>
            <a:solidFill>
              <a:srgbClr val="60A6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7989" y="1960244"/>
              <a:ext cx="1663064" cy="3340735"/>
            </a:xfrm>
            <a:custGeom>
              <a:avLst/>
              <a:gdLst/>
              <a:ahLst/>
              <a:cxnLst/>
              <a:rect l="l" t="t" r="r" b="b"/>
              <a:pathLst>
                <a:path w="1663065" h="3340735">
                  <a:moveTo>
                    <a:pt x="455040" y="0"/>
                  </a:moveTo>
                  <a:lnTo>
                    <a:pt x="18414" y="1639696"/>
                  </a:lnTo>
                  <a:lnTo>
                    <a:pt x="0" y="3340354"/>
                  </a:lnTo>
                  <a:lnTo>
                    <a:pt x="48572" y="3340180"/>
                  </a:lnTo>
                  <a:lnTo>
                    <a:pt x="96872" y="3338546"/>
                  </a:lnTo>
                  <a:lnTo>
                    <a:pt x="144875" y="3335468"/>
                  </a:lnTo>
                  <a:lnTo>
                    <a:pt x="192560" y="3330965"/>
                  </a:lnTo>
                  <a:lnTo>
                    <a:pt x="239902" y="3325054"/>
                  </a:lnTo>
                  <a:lnTo>
                    <a:pt x="286879" y="3317754"/>
                  </a:lnTo>
                  <a:lnTo>
                    <a:pt x="333469" y="3309082"/>
                  </a:lnTo>
                  <a:lnTo>
                    <a:pt x="379648" y="3299056"/>
                  </a:lnTo>
                  <a:lnTo>
                    <a:pt x="425393" y="3287694"/>
                  </a:lnTo>
                  <a:lnTo>
                    <a:pt x="470681" y="3275014"/>
                  </a:lnTo>
                  <a:lnTo>
                    <a:pt x="515490" y="3261033"/>
                  </a:lnTo>
                  <a:lnTo>
                    <a:pt x="559797" y="3245770"/>
                  </a:lnTo>
                  <a:lnTo>
                    <a:pt x="603577" y="3229243"/>
                  </a:lnTo>
                  <a:lnTo>
                    <a:pt x="646810" y="3211468"/>
                  </a:lnTo>
                  <a:lnTo>
                    <a:pt x="689471" y="3192465"/>
                  </a:lnTo>
                  <a:lnTo>
                    <a:pt x="731538" y="3172250"/>
                  </a:lnTo>
                  <a:lnTo>
                    <a:pt x="772988" y="3150843"/>
                  </a:lnTo>
                  <a:lnTo>
                    <a:pt x="813798" y="3128260"/>
                  </a:lnTo>
                  <a:lnTo>
                    <a:pt x="853945" y="3104520"/>
                  </a:lnTo>
                  <a:lnTo>
                    <a:pt x="893405" y="3079640"/>
                  </a:lnTo>
                  <a:lnTo>
                    <a:pt x="932157" y="3053639"/>
                  </a:lnTo>
                  <a:lnTo>
                    <a:pt x="970177" y="3026534"/>
                  </a:lnTo>
                  <a:lnTo>
                    <a:pt x="1007443" y="2998342"/>
                  </a:lnTo>
                  <a:lnTo>
                    <a:pt x="1043931" y="2969083"/>
                  </a:lnTo>
                  <a:lnTo>
                    <a:pt x="1079618" y="2938774"/>
                  </a:lnTo>
                  <a:lnTo>
                    <a:pt x="1114481" y="2907432"/>
                  </a:lnTo>
                  <a:lnTo>
                    <a:pt x="1148499" y="2875075"/>
                  </a:lnTo>
                  <a:lnTo>
                    <a:pt x="1181646" y="2841722"/>
                  </a:lnTo>
                  <a:lnTo>
                    <a:pt x="1213902" y="2807391"/>
                  </a:lnTo>
                  <a:lnTo>
                    <a:pt x="1245242" y="2772098"/>
                  </a:lnTo>
                  <a:lnTo>
                    <a:pt x="1275644" y="2735862"/>
                  </a:lnTo>
                  <a:lnTo>
                    <a:pt x="1305085" y="2698701"/>
                  </a:lnTo>
                  <a:lnTo>
                    <a:pt x="1333542" y="2660633"/>
                  </a:lnTo>
                  <a:lnTo>
                    <a:pt x="1360992" y="2621675"/>
                  </a:lnTo>
                  <a:lnTo>
                    <a:pt x="1387412" y="2581846"/>
                  </a:lnTo>
                  <a:lnTo>
                    <a:pt x="1412779" y="2541163"/>
                  </a:lnTo>
                  <a:lnTo>
                    <a:pt x="1437071" y="2499644"/>
                  </a:lnTo>
                  <a:lnTo>
                    <a:pt x="1460263" y="2457307"/>
                  </a:lnTo>
                  <a:lnTo>
                    <a:pt x="1482335" y="2414170"/>
                  </a:lnTo>
                  <a:lnTo>
                    <a:pt x="1503261" y="2370251"/>
                  </a:lnTo>
                  <a:lnTo>
                    <a:pt x="1523020" y="2325567"/>
                  </a:lnTo>
                  <a:lnTo>
                    <a:pt x="1541589" y="2280137"/>
                  </a:lnTo>
                  <a:lnTo>
                    <a:pt x="1558944" y="2233978"/>
                  </a:lnTo>
                  <a:lnTo>
                    <a:pt x="1575064" y="2187109"/>
                  </a:lnTo>
                  <a:lnTo>
                    <a:pt x="1589924" y="2139546"/>
                  </a:lnTo>
                  <a:lnTo>
                    <a:pt x="1603502" y="2091308"/>
                  </a:lnTo>
                  <a:lnTo>
                    <a:pt x="1615499" y="2043625"/>
                  </a:lnTo>
                  <a:lnTo>
                    <a:pt x="1626115" y="1995909"/>
                  </a:lnTo>
                  <a:lnTo>
                    <a:pt x="1635361" y="1948181"/>
                  </a:lnTo>
                  <a:lnTo>
                    <a:pt x="1643251" y="1900467"/>
                  </a:lnTo>
                  <a:lnTo>
                    <a:pt x="1649797" y="1852788"/>
                  </a:lnTo>
                  <a:lnTo>
                    <a:pt x="1655011" y="1805169"/>
                  </a:lnTo>
                  <a:lnTo>
                    <a:pt x="1658907" y="1757633"/>
                  </a:lnTo>
                  <a:lnTo>
                    <a:pt x="1661498" y="1710202"/>
                  </a:lnTo>
                  <a:lnTo>
                    <a:pt x="1662795" y="1662900"/>
                  </a:lnTo>
                  <a:lnTo>
                    <a:pt x="1662813" y="1615751"/>
                  </a:lnTo>
                  <a:lnTo>
                    <a:pt x="1661563" y="1568777"/>
                  </a:lnTo>
                  <a:lnTo>
                    <a:pt x="1659059" y="1522002"/>
                  </a:lnTo>
                  <a:lnTo>
                    <a:pt x="1655313" y="1475449"/>
                  </a:lnTo>
                  <a:lnTo>
                    <a:pt x="1650338" y="1429141"/>
                  </a:lnTo>
                  <a:lnTo>
                    <a:pt x="1644147" y="1383102"/>
                  </a:lnTo>
                  <a:lnTo>
                    <a:pt x="1636753" y="1337355"/>
                  </a:lnTo>
                  <a:lnTo>
                    <a:pt x="1628167" y="1291923"/>
                  </a:lnTo>
                  <a:lnTo>
                    <a:pt x="1618404" y="1246829"/>
                  </a:lnTo>
                  <a:lnTo>
                    <a:pt x="1607476" y="1202097"/>
                  </a:lnTo>
                  <a:lnTo>
                    <a:pt x="1595396" y="1157750"/>
                  </a:lnTo>
                  <a:lnTo>
                    <a:pt x="1582175" y="1113810"/>
                  </a:lnTo>
                  <a:lnTo>
                    <a:pt x="1567829" y="1070303"/>
                  </a:lnTo>
                  <a:lnTo>
                    <a:pt x="1552368" y="1027250"/>
                  </a:lnTo>
                  <a:lnTo>
                    <a:pt x="1535805" y="984674"/>
                  </a:lnTo>
                  <a:lnTo>
                    <a:pt x="1518155" y="942600"/>
                  </a:lnTo>
                  <a:lnTo>
                    <a:pt x="1499428" y="901051"/>
                  </a:lnTo>
                  <a:lnTo>
                    <a:pt x="1479639" y="860049"/>
                  </a:lnTo>
                  <a:lnTo>
                    <a:pt x="1458800" y="819617"/>
                  </a:lnTo>
                  <a:lnTo>
                    <a:pt x="1436923" y="779781"/>
                  </a:lnTo>
                  <a:lnTo>
                    <a:pt x="1414021" y="740561"/>
                  </a:lnTo>
                  <a:lnTo>
                    <a:pt x="1390108" y="701982"/>
                  </a:lnTo>
                  <a:lnTo>
                    <a:pt x="1365195" y="664067"/>
                  </a:lnTo>
                  <a:lnTo>
                    <a:pt x="1339297" y="626840"/>
                  </a:lnTo>
                  <a:lnTo>
                    <a:pt x="1312424" y="590322"/>
                  </a:lnTo>
                  <a:lnTo>
                    <a:pt x="1284591" y="554539"/>
                  </a:lnTo>
                  <a:lnTo>
                    <a:pt x="1255810" y="519512"/>
                  </a:lnTo>
                  <a:lnTo>
                    <a:pt x="1226094" y="485266"/>
                  </a:lnTo>
                  <a:lnTo>
                    <a:pt x="1195455" y="451823"/>
                  </a:lnTo>
                  <a:lnTo>
                    <a:pt x="1163907" y="419207"/>
                  </a:lnTo>
                  <a:lnTo>
                    <a:pt x="1131461" y="387441"/>
                  </a:lnTo>
                  <a:lnTo>
                    <a:pt x="1098132" y="356548"/>
                  </a:lnTo>
                  <a:lnTo>
                    <a:pt x="1063931" y="326552"/>
                  </a:lnTo>
                  <a:lnTo>
                    <a:pt x="1028872" y="297475"/>
                  </a:lnTo>
                  <a:lnTo>
                    <a:pt x="992967" y="269341"/>
                  </a:lnTo>
                  <a:lnTo>
                    <a:pt x="956228" y="242174"/>
                  </a:lnTo>
                  <a:lnTo>
                    <a:pt x="918670" y="215996"/>
                  </a:lnTo>
                  <a:lnTo>
                    <a:pt x="880304" y="190831"/>
                  </a:lnTo>
                  <a:lnTo>
                    <a:pt x="841143" y="166702"/>
                  </a:lnTo>
                  <a:lnTo>
                    <a:pt x="801200" y="143632"/>
                  </a:lnTo>
                  <a:lnTo>
                    <a:pt x="760488" y="121645"/>
                  </a:lnTo>
                  <a:lnTo>
                    <a:pt x="719020" y="100764"/>
                  </a:lnTo>
                  <a:lnTo>
                    <a:pt x="676808" y="81011"/>
                  </a:lnTo>
                  <a:lnTo>
                    <a:pt x="633865" y="62411"/>
                  </a:lnTo>
                  <a:lnTo>
                    <a:pt x="590204" y="44987"/>
                  </a:lnTo>
                  <a:lnTo>
                    <a:pt x="545838" y="28761"/>
                  </a:lnTo>
                  <a:lnTo>
                    <a:pt x="500779" y="13758"/>
                  </a:lnTo>
                  <a:lnTo>
                    <a:pt x="455040" y="0"/>
                  </a:lnTo>
                  <a:close/>
                </a:path>
              </a:pathLst>
            </a:custGeom>
            <a:solidFill>
              <a:srgbClr val="307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1289" y="1898773"/>
              <a:ext cx="3122295" cy="1701164"/>
            </a:xfrm>
            <a:custGeom>
              <a:avLst/>
              <a:gdLst/>
              <a:ahLst/>
              <a:cxnLst/>
              <a:rect l="l" t="t" r="r" b="b"/>
              <a:pathLst>
                <a:path w="3122295" h="1701164">
                  <a:moveTo>
                    <a:pt x="1542909" y="0"/>
                  </a:moveTo>
                  <a:lnTo>
                    <a:pt x="1497761" y="996"/>
                  </a:lnTo>
                  <a:lnTo>
                    <a:pt x="1452774" y="3276"/>
                  </a:lnTo>
                  <a:lnTo>
                    <a:pt x="1407970" y="6828"/>
                  </a:lnTo>
                  <a:lnTo>
                    <a:pt x="1363375" y="11640"/>
                  </a:lnTo>
                  <a:lnTo>
                    <a:pt x="1319009" y="17701"/>
                  </a:lnTo>
                  <a:lnTo>
                    <a:pt x="1274897" y="24998"/>
                  </a:lnTo>
                  <a:lnTo>
                    <a:pt x="1231062" y="33521"/>
                  </a:lnTo>
                  <a:lnTo>
                    <a:pt x="1187527" y="43257"/>
                  </a:lnTo>
                  <a:lnTo>
                    <a:pt x="1144316" y="54195"/>
                  </a:lnTo>
                  <a:lnTo>
                    <a:pt x="1101451" y="66322"/>
                  </a:lnTo>
                  <a:lnTo>
                    <a:pt x="1058956" y="79628"/>
                  </a:lnTo>
                  <a:lnTo>
                    <a:pt x="1016854" y="94100"/>
                  </a:lnTo>
                  <a:lnTo>
                    <a:pt x="975168" y="109726"/>
                  </a:lnTo>
                  <a:lnTo>
                    <a:pt x="933922" y="126496"/>
                  </a:lnTo>
                  <a:lnTo>
                    <a:pt x="893138" y="144396"/>
                  </a:lnTo>
                  <a:lnTo>
                    <a:pt x="852841" y="163416"/>
                  </a:lnTo>
                  <a:lnTo>
                    <a:pt x="813052" y="183543"/>
                  </a:lnTo>
                  <a:lnTo>
                    <a:pt x="773796" y="204766"/>
                  </a:lnTo>
                  <a:lnTo>
                    <a:pt x="735096" y="227074"/>
                  </a:lnTo>
                  <a:lnTo>
                    <a:pt x="696974" y="250453"/>
                  </a:lnTo>
                  <a:lnTo>
                    <a:pt x="659455" y="274893"/>
                  </a:lnTo>
                  <a:lnTo>
                    <a:pt x="622560" y="300383"/>
                  </a:lnTo>
                  <a:lnTo>
                    <a:pt x="586315" y="326909"/>
                  </a:lnTo>
                  <a:lnTo>
                    <a:pt x="550741" y="354460"/>
                  </a:lnTo>
                  <a:lnTo>
                    <a:pt x="515862" y="383026"/>
                  </a:lnTo>
                  <a:lnTo>
                    <a:pt x="481701" y="412593"/>
                  </a:lnTo>
                  <a:lnTo>
                    <a:pt x="448282" y="443150"/>
                  </a:lnTo>
                  <a:lnTo>
                    <a:pt x="415627" y="474685"/>
                  </a:lnTo>
                  <a:lnTo>
                    <a:pt x="383760" y="507188"/>
                  </a:lnTo>
                  <a:lnTo>
                    <a:pt x="352705" y="540645"/>
                  </a:lnTo>
                  <a:lnTo>
                    <a:pt x="322484" y="575045"/>
                  </a:lnTo>
                  <a:lnTo>
                    <a:pt x="293120" y="610377"/>
                  </a:lnTo>
                  <a:lnTo>
                    <a:pt x="264637" y="646628"/>
                  </a:lnTo>
                  <a:lnTo>
                    <a:pt x="237058" y="683787"/>
                  </a:lnTo>
                  <a:lnTo>
                    <a:pt x="210407" y="721842"/>
                  </a:lnTo>
                  <a:lnTo>
                    <a:pt x="184705" y="760782"/>
                  </a:lnTo>
                  <a:lnTo>
                    <a:pt x="159978" y="800594"/>
                  </a:lnTo>
                  <a:lnTo>
                    <a:pt x="136248" y="841267"/>
                  </a:lnTo>
                  <a:lnTo>
                    <a:pt x="113537" y="882790"/>
                  </a:lnTo>
                  <a:lnTo>
                    <a:pt x="91870" y="925150"/>
                  </a:lnTo>
                  <a:lnTo>
                    <a:pt x="71270" y="968335"/>
                  </a:lnTo>
                  <a:lnTo>
                    <a:pt x="51760" y="1012334"/>
                  </a:lnTo>
                  <a:lnTo>
                    <a:pt x="33362" y="1057136"/>
                  </a:lnTo>
                  <a:lnTo>
                    <a:pt x="16101" y="1102728"/>
                  </a:lnTo>
                  <a:lnTo>
                    <a:pt x="0" y="1149099"/>
                  </a:lnTo>
                  <a:lnTo>
                    <a:pt x="1555114" y="1701168"/>
                  </a:lnTo>
                  <a:lnTo>
                    <a:pt x="3122294" y="1186691"/>
                  </a:lnTo>
                  <a:lnTo>
                    <a:pt x="3106861" y="1138873"/>
                  </a:lnTo>
                  <a:lnTo>
                    <a:pt x="3090127" y="1091707"/>
                  </a:lnTo>
                  <a:lnTo>
                    <a:pt x="3072113" y="1045218"/>
                  </a:lnTo>
                  <a:lnTo>
                    <a:pt x="3052840" y="999426"/>
                  </a:lnTo>
                  <a:lnTo>
                    <a:pt x="3032331" y="954355"/>
                  </a:lnTo>
                  <a:lnTo>
                    <a:pt x="3010605" y="910028"/>
                  </a:lnTo>
                  <a:lnTo>
                    <a:pt x="2987685" y="866466"/>
                  </a:lnTo>
                  <a:lnTo>
                    <a:pt x="2963592" y="823693"/>
                  </a:lnTo>
                  <a:lnTo>
                    <a:pt x="2938347" y="781731"/>
                  </a:lnTo>
                  <a:lnTo>
                    <a:pt x="2911971" y="740602"/>
                  </a:lnTo>
                  <a:lnTo>
                    <a:pt x="2884486" y="700330"/>
                  </a:lnTo>
                  <a:lnTo>
                    <a:pt x="2855913" y="660937"/>
                  </a:lnTo>
                  <a:lnTo>
                    <a:pt x="2826273" y="622446"/>
                  </a:lnTo>
                  <a:lnTo>
                    <a:pt x="2795588" y="584878"/>
                  </a:lnTo>
                  <a:lnTo>
                    <a:pt x="2763878" y="548258"/>
                  </a:lnTo>
                  <a:lnTo>
                    <a:pt x="2731166" y="512606"/>
                  </a:lnTo>
                  <a:lnTo>
                    <a:pt x="2697473" y="477947"/>
                  </a:lnTo>
                  <a:lnTo>
                    <a:pt x="2662819" y="444302"/>
                  </a:lnTo>
                  <a:lnTo>
                    <a:pt x="2627226" y="411694"/>
                  </a:lnTo>
                  <a:lnTo>
                    <a:pt x="2590715" y="380146"/>
                  </a:lnTo>
                  <a:lnTo>
                    <a:pt x="2553308" y="349681"/>
                  </a:lnTo>
                  <a:lnTo>
                    <a:pt x="2515027" y="320320"/>
                  </a:lnTo>
                  <a:lnTo>
                    <a:pt x="2475891" y="292087"/>
                  </a:lnTo>
                  <a:lnTo>
                    <a:pt x="2435923" y="265004"/>
                  </a:lnTo>
                  <a:lnTo>
                    <a:pt x="2395144" y="239094"/>
                  </a:lnTo>
                  <a:lnTo>
                    <a:pt x="2353575" y="214379"/>
                  </a:lnTo>
                  <a:lnTo>
                    <a:pt x="2311238" y="190882"/>
                  </a:lnTo>
                  <a:lnTo>
                    <a:pt x="2268153" y="168626"/>
                  </a:lnTo>
                  <a:lnTo>
                    <a:pt x="2224343" y="147633"/>
                  </a:lnTo>
                  <a:lnTo>
                    <a:pt x="2179827" y="127925"/>
                  </a:lnTo>
                  <a:lnTo>
                    <a:pt x="2134629" y="109527"/>
                  </a:lnTo>
                  <a:lnTo>
                    <a:pt x="2088768" y="92459"/>
                  </a:lnTo>
                  <a:lnTo>
                    <a:pt x="2043503" y="77133"/>
                  </a:lnTo>
                  <a:lnTo>
                    <a:pt x="1998120" y="63232"/>
                  </a:lnTo>
                  <a:lnTo>
                    <a:pt x="1952642" y="50744"/>
                  </a:lnTo>
                  <a:lnTo>
                    <a:pt x="1907092" y="39657"/>
                  </a:lnTo>
                  <a:lnTo>
                    <a:pt x="1861494" y="29960"/>
                  </a:lnTo>
                  <a:lnTo>
                    <a:pt x="1815871" y="21640"/>
                  </a:lnTo>
                  <a:lnTo>
                    <a:pt x="1770247" y="14687"/>
                  </a:lnTo>
                  <a:lnTo>
                    <a:pt x="1724643" y="9088"/>
                  </a:lnTo>
                  <a:lnTo>
                    <a:pt x="1679085" y="4831"/>
                  </a:lnTo>
                  <a:lnTo>
                    <a:pt x="1633594" y="1906"/>
                  </a:lnTo>
                  <a:lnTo>
                    <a:pt x="1588194" y="299"/>
                  </a:lnTo>
                  <a:lnTo>
                    <a:pt x="1542909" y="0"/>
                  </a:lnTo>
                  <a:close/>
                </a:path>
              </a:pathLst>
            </a:custGeom>
            <a:solidFill>
              <a:srgbClr val="00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9020" y="117094"/>
            <a:ext cx="38163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Actuar</a:t>
            </a:r>
            <a:r>
              <a:rPr spc="-120" dirty="0"/>
              <a:t> </a:t>
            </a:r>
            <a:r>
              <a:rPr spc="-60" dirty="0"/>
              <a:t>delincuencial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301359" y="18288"/>
            <a:ext cx="5888355" cy="1464945"/>
            <a:chOff x="6301359" y="18288"/>
            <a:chExt cx="5888355" cy="14649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5468" y="18288"/>
              <a:ext cx="4254246" cy="85420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01359" y="1062101"/>
              <a:ext cx="396875" cy="421640"/>
            </a:xfrm>
            <a:custGeom>
              <a:avLst/>
              <a:gdLst/>
              <a:ahLst/>
              <a:cxnLst/>
              <a:rect l="l" t="t" r="r" b="b"/>
              <a:pathLst>
                <a:path w="396875" h="421640">
                  <a:moveTo>
                    <a:pt x="396620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198246" y="421132"/>
                  </a:lnTo>
                  <a:lnTo>
                    <a:pt x="396620" y="336803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00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10325" y="1026033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17256" y="4703191"/>
            <a:ext cx="94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385622"/>
                </a:solidFill>
                <a:latin typeface="Arial"/>
                <a:cs typeface="Arial"/>
              </a:rPr>
              <a:t>Contacto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6498" y="4634229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solidFill>
                  <a:srgbClr val="385622"/>
                </a:solidFill>
                <a:latin typeface="Arial"/>
                <a:cs typeface="Arial"/>
              </a:rPr>
              <a:t>Negociación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53842" y="3346830"/>
            <a:ext cx="540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solidFill>
                  <a:srgbClr val="385622"/>
                </a:solidFill>
                <a:latin typeface="Arial"/>
                <a:cs typeface="Arial"/>
              </a:rPr>
              <a:t>Pago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66342" y="1250605"/>
            <a:ext cx="197485" cy="92138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spc="-10" dirty="0">
                <a:latin typeface="Tahoma"/>
                <a:cs typeface="Tahoma"/>
              </a:rPr>
              <a:t>Modalidades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87939" y="951102"/>
            <a:ext cx="150749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Verdana"/>
                <a:cs typeface="Verdana"/>
              </a:rPr>
              <a:t>Exigencia</a:t>
            </a:r>
            <a:r>
              <a:rPr sz="1100" spc="-125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única </a:t>
            </a:r>
            <a:r>
              <a:rPr sz="1100" dirty="0">
                <a:latin typeface="Verdana"/>
                <a:cs typeface="Verdana"/>
              </a:rPr>
              <a:t>Menor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cuantía </a:t>
            </a:r>
            <a:r>
              <a:rPr sz="1100" dirty="0">
                <a:latin typeface="Verdana"/>
                <a:cs typeface="Verdana"/>
              </a:rPr>
              <a:t>Devolución</a:t>
            </a:r>
            <a:r>
              <a:rPr sz="1100" spc="-120" dirty="0">
                <a:latin typeface="Verdana"/>
                <a:cs typeface="Verdana"/>
              </a:rPr>
              <a:t> </a:t>
            </a:r>
            <a:r>
              <a:rPr sz="1100" spc="65" dirty="0">
                <a:latin typeface="Verdana"/>
                <a:cs typeface="Verdana"/>
              </a:rPr>
              <a:t>de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bienes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64168" y="1696237"/>
            <a:ext cx="622300" cy="584200"/>
            <a:chOff x="8964168" y="1696237"/>
            <a:chExt cx="622300" cy="58420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4168" y="1696237"/>
              <a:ext cx="621830" cy="58366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006586" y="1725548"/>
              <a:ext cx="542290" cy="490855"/>
            </a:xfrm>
            <a:custGeom>
              <a:avLst/>
              <a:gdLst/>
              <a:ahLst/>
              <a:cxnLst/>
              <a:rect l="l" t="t" r="r" b="b"/>
              <a:pathLst>
                <a:path w="542290" h="490855">
                  <a:moveTo>
                    <a:pt x="0" y="490600"/>
                  </a:moveTo>
                  <a:lnTo>
                    <a:pt x="270891" y="490600"/>
                  </a:lnTo>
                  <a:lnTo>
                    <a:pt x="270891" y="0"/>
                  </a:lnTo>
                  <a:lnTo>
                    <a:pt x="541782" y="0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75675" y="3942715"/>
            <a:ext cx="82740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190500" algn="l"/>
              </a:tabLst>
            </a:pPr>
            <a:r>
              <a:rPr sz="1100" b="1" spc="-10" dirty="0">
                <a:latin typeface="Tahoma"/>
                <a:cs typeface="Tahoma"/>
              </a:rPr>
              <a:t>Selectiva</a:t>
            </a:r>
            <a:endParaRPr sz="1100">
              <a:latin typeface="Tahoma"/>
              <a:cs typeface="Tahoma"/>
            </a:endParaRPr>
          </a:p>
          <a:p>
            <a:pPr marL="190500" indent="-177800">
              <a:lnSpc>
                <a:spcPct val="100000"/>
              </a:lnSpc>
              <a:buFont typeface="Wingdings"/>
              <a:buChar char=""/>
              <a:tabLst>
                <a:tab pos="190500" algn="l"/>
              </a:tabLst>
            </a:pPr>
            <a:r>
              <a:rPr sz="1100" b="1" spc="-10" dirty="0">
                <a:latin typeface="Tahoma"/>
                <a:cs typeface="Tahoma"/>
              </a:rPr>
              <a:t>Aleatoria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91293" y="4125848"/>
            <a:ext cx="544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latin typeface="Tahoma"/>
                <a:cs typeface="Tahoma"/>
              </a:rPr>
              <a:t>Fuentes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81743" y="976922"/>
            <a:ext cx="1369060" cy="3548379"/>
            <a:chOff x="9381743" y="976922"/>
            <a:chExt cx="1369060" cy="3548379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8563" y="978420"/>
              <a:ext cx="83971" cy="5455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652759" y="1001013"/>
              <a:ext cx="0" cy="463550"/>
            </a:xfrm>
            <a:custGeom>
              <a:avLst/>
              <a:gdLst/>
              <a:ahLst/>
              <a:cxnLst/>
              <a:rect l="l" t="t" r="r" b="b"/>
              <a:pathLst>
                <a:path h="463550">
                  <a:moveTo>
                    <a:pt x="0" y="0"/>
                  </a:moveTo>
                  <a:lnTo>
                    <a:pt x="0" y="4635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0651" y="976922"/>
              <a:ext cx="199567" cy="1980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4022" y="996251"/>
              <a:ext cx="117475" cy="1176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0651" y="1153706"/>
              <a:ext cx="199567" cy="1980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22" y="1172654"/>
              <a:ext cx="117475" cy="11760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0651" y="1332014"/>
              <a:ext cx="199567" cy="19808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4022" y="1351851"/>
              <a:ext cx="117475" cy="117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1743" y="4015752"/>
              <a:ext cx="941857" cy="50900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424034" y="4044949"/>
              <a:ext cx="861694" cy="415925"/>
            </a:xfrm>
            <a:custGeom>
              <a:avLst/>
              <a:gdLst/>
              <a:ahLst/>
              <a:cxnLst/>
              <a:rect l="l" t="t" r="r" b="b"/>
              <a:pathLst>
                <a:path w="861695" h="415925">
                  <a:moveTo>
                    <a:pt x="0" y="0"/>
                  </a:moveTo>
                  <a:lnTo>
                    <a:pt x="30734" y="0"/>
                  </a:lnTo>
                  <a:lnTo>
                    <a:pt x="30734" y="415417"/>
                  </a:lnTo>
                  <a:lnTo>
                    <a:pt x="861441" y="415417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465434" y="3946397"/>
            <a:ext cx="102743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Verdana"/>
                <a:cs typeface="Verdana"/>
              </a:rPr>
              <a:t>Redes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sociales </a:t>
            </a:r>
            <a:r>
              <a:rPr sz="1100" spc="-10" dirty="0">
                <a:latin typeface="Verdana"/>
                <a:cs typeface="Verdana"/>
              </a:rPr>
              <a:t>Familiares Empleados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100" spc="-130" dirty="0">
                <a:latin typeface="Verdana"/>
                <a:cs typeface="Verdana"/>
              </a:rPr>
              <a:t>Ex-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empleados Amigos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16785" y="3982249"/>
            <a:ext cx="2129155" cy="1149350"/>
            <a:chOff x="8316785" y="3982249"/>
            <a:chExt cx="2129155" cy="1149350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4431" y="3983710"/>
              <a:ext cx="88314" cy="82298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358500" y="4005960"/>
              <a:ext cx="4445" cy="740410"/>
            </a:xfrm>
            <a:custGeom>
              <a:avLst/>
              <a:gdLst/>
              <a:ahLst/>
              <a:cxnLst/>
              <a:rect l="l" t="t" r="r" b="b"/>
              <a:pathLst>
                <a:path w="4445" h="740410">
                  <a:moveTo>
                    <a:pt x="0" y="0"/>
                  </a:moveTo>
                  <a:lnTo>
                    <a:pt x="3937" y="74040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7187" y="3982249"/>
              <a:ext cx="178307" cy="19808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9288" y="4001198"/>
              <a:ext cx="98425" cy="117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67187" y="4157509"/>
              <a:ext cx="178307" cy="19808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9288" y="4177601"/>
              <a:ext cx="98425" cy="117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67187" y="4361725"/>
              <a:ext cx="178307" cy="19808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9288" y="4381690"/>
              <a:ext cx="98425" cy="117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7187" y="4541557"/>
              <a:ext cx="178307" cy="19808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09288" y="4561268"/>
              <a:ext cx="98425" cy="1174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321547" y="4634991"/>
              <a:ext cx="155575" cy="491490"/>
            </a:xfrm>
            <a:custGeom>
              <a:avLst/>
              <a:gdLst/>
              <a:ahLst/>
              <a:cxnLst/>
              <a:rect l="l" t="t" r="r" b="b"/>
              <a:pathLst>
                <a:path w="155575" h="491489">
                  <a:moveTo>
                    <a:pt x="155321" y="491489"/>
                  </a:moveTo>
                  <a:lnTo>
                    <a:pt x="155321" y="0"/>
                  </a:lnTo>
                  <a:lnTo>
                    <a:pt x="0" y="0"/>
                  </a:lnTo>
                  <a:lnTo>
                    <a:pt x="0" y="393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60494" y="5879998"/>
            <a:ext cx="9537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184150" algn="l"/>
              </a:tabLst>
            </a:pPr>
            <a:r>
              <a:rPr sz="1200" b="1" spc="-40" dirty="0">
                <a:latin typeface="Tahoma"/>
                <a:cs typeface="Tahoma"/>
              </a:rPr>
              <a:t>Elementos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06082" y="5989507"/>
            <a:ext cx="1501140" cy="6654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14020" indent="-171450">
              <a:lnSpc>
                <a:spcPct val="100000"/>
              </a:lnSpc>
              <a:spcBef>
                <a:spcPts val="595"/>
              </a:spcBef>
              <a:buFont typeface="Wingdings"/>
              <a:buChar char=""/>
              <a:tabLst>
                <a:tab pos="414020" algn="l"/>
              </a:tabLst>
            </a:pPr>
            <a:r>
              <a:rPr sz="1200" b="1" spc="-10" dirty="0">
                <a:latin typeface="Tahoma"/>
                <a:cs typeface="Tahoma"/>
              </a:rPr>
              <a:t>Económica</a:t>
            </a:r>
            <a:endParaRPr sz="1200">
              <a:latin typeface="Tahoma"/>
              <a:cs typeface="Tahoma"/>
            </a:endParaRPr>
          </a:p>
          <a:p>
            <a:pPr marL="182245" marR="5080" indent="-16954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02260" algn="l"/>
              </a:tabLst>
            </a:pPr>
            <a:r>
              <a:rPr sz="1100" dirty="0">
                <a:latin typeface="Verdana"/>
                <a:cs typeface="Verdana"/>
              </a:rPr>
              <a:t>No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existe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35" dirty="0">
                <a:latin typeface="Verdana"/>
                <a:cs typeface="Verdana"/>
              </a:rPr>
              <a:t>un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monto 	</a:t>
            </a:r>
            <a:r>
              <a:rPr sz="1100" spc="-75" dirty="0">
                <a:latin typeface="Verdana"/>
                <a:cs typeface="Verdana"/>
              </a:rPr>
              <a:t>Fijo</a:t>
            </a:r>
            <a:r>
              <a:rPr sz="1100" spc="-7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establecido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63365" y="6090920"/>
            <a:ext cx="23463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40005" indent="-2794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Verdana"/>
                <a:cs typeface="Verdana"/>
              </a:rPr>
              <a:t>Variación</a:t>
            </a:r>
            <a:r>
              <a:rPr sz="1100" spc="-85" dirty="0">
                <a:latin typeface="Verdana"/>
                <a:cs typeface="Verdana"/>
              </a:rPr>
              <a:t> </a:t>
            </a:r>
            <a:r>
              <a:rPr sz="1100" spc="45" dirty="0">
                <a:latin typeface="Verdana"/>
                <a:cs typeface="Verdana"/>
              </a:rPr>
              <a:t>depende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65" dirty="0">
                <a:latin typeface="Verdana"/>
                <a:cs typeface="Verdana"/>
              </a:rPr>
              <a:t>de</a:t>
            </a:r>
            <a:r>
              <a:rPr sz="1100" spc="-7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la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presión </a:t>
            </a:r>
            <a:r>
              <a:rPr sz="1100" dirty="0">
                <a:latin typeface="Verdana"/>
                <a:cs typeface="Verdana"/>
              </a:rPr>
              <a:t>Psicológica</a:t>
            </a:r>
            <a:r>
              <a:rPr sz="1100" spc="-7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en</a:t>
            </a:r>
            <a:r>
              <a:rPr sz="1100" spc="-3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la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victima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Verdana"/>
                <a:cs typeface="Verdana"/>
              </a:rPr>
              <a:t>Cuánto</a:t>
            </a:r>
            <a:r>
              <a:rPr sz="1100" spc="-25" dirty="0">
                <a:latin typeface="Verdana"/>
                <a:cs typeface="Verdana"/>
              </a:rPr>
              <a:t> está</a:t>
            </a:r>
            <a:r>
              <a:rPr sz="1100" spc="-50" dirty="0">
                <a:latin typeface="Verdana"/>
                <a:cs typeface="Verdana"/>
              </a:rPr>
              <a:t> </a:t>
            </a:r>
            <a:r>
              <a:rPr sz="1100" spc="-35" dirty="0">
                <a:latin typeface="Verdana"/>
                <a:cs typeface="Verdana"/>
              </a:rPr>
              <a:t>dispuesta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85" dirty="0">
                <a:latin typeface="Verdana"/>
                <a:cs typeface="Verdana"/>
              </a:rPr>
              <a:t>a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cancelar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19294" y="5588406"/>
            <a:ext cx="2160905" cy="438150"/>
          </a:xfrm>
          <a:custGeom>
            <a:avLst/>
            <a:gdLst/>
            <a:ahLst/>
            <a:cxnLst/>
            <a:rect l="l" t="t" r="r" b="b"/>
            <a:pathLst>
              <a:path w="2160904" h="438150">
                <a:moveTo>
                  <a:pt x="0" y="438035"/>
                </a:moveTo>
                <a:lnTo>
                  <a:pt x="0" y="21971"/>
                </a:lnTo>
                <a:lnTo>
                  <a:pt x="83184" y="21971"/>
                </a:lnTo>
                <a:lnTo>
                  <a:pt x="83184" y="12319"/>
                </a:lnTo>
              </a:path>
              <a:path w="2160904" h="438150">
                <a:moveTo>
                  <a:pt x="2160397" y="326097"/>
                </a:moveTo>
                <a:lnTo>
                  <a:pt x="2160397" y="0"/>
                </a:lnTo>
                <a:lnTo>
                  <a:pt x="1895728" y="0"/>
                </a:lnTo>
                <a:lnTo>
                  <a:pt x="1895728" y="4114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428750" y="5310632"/>
            <a:ext cx="9061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ahoma"/>
                <a:cs typeface="Tahoma"/>
              </a:rPr>
              <a:t>y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Victimario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2300" y="5469128"/>
            <a:ext cx="139192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algn="ctr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Conexidad</a:t>
            </a:r>
            <a:r>
              <a:rPr sz="1200" u="sng" spc="10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200" u="sng" spc="2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con</a:t>
            </a:r>
            <a:endParaRPr sz="1200">
              <a:latin typeface="Verdana"/>
              <a:cs typeface="Verdana"/>
            </a:endParaRPr>
          </a:p>
          <a:p>
            <a:pPr marL="198120" algn="ctr">
              <a:lnSpc>
                <a:spcPct val="100000"/>
              </a:lnSpc>
            </a:pP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Delitos</a:t>
            </a:r>
            <a:endParaRPr sz="12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Amenaza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Estafa</a:t>
            </a:r>
            <a:endParaRPr sz="1100">
              <a:latin typeface="Verdana"/>
              <a:cs typeface="Verdana"/>
            </a:endParaRPr>
          </a:p>
          <a:p>
            <a:pPr marL="95885" marR="161925" indent="-83820">
              <a:lnSpc>
                <a:spcPct val="100000"/>
              </a:lnSpc>
              <a:buFont typeface="Arial MT"/>
              <a:buChar char="•"/>
              <a:tabLst>
                <a:tab pos="97790" algn="l"/>
              </a:tabLst>
            </a:pPr>
            <a:r>
              <a:rPr sz="1100" spc="-10" dirty="0">
                <a:latin typeface="Verdana"/>
                <a:cs typeface="Verdana"/>
              </a:rPr>
              <a:t>Suplantación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40" dirty="0">
                <a:latin typeface="Verdana"/>
                <a:cs typeface="Verdana"/>
              </a:rPr>
              <a:t>de 	</a:t>
            </a:r>
            <a:r>
              <a:rPr sz="1100" spc="-10" dirty="0">
                <a:latin typeface="Verdana"/>
                <a:cs typeface="Verdana"/>
              </a:rPr>
              <a:t>autoridad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Constreñimiento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23544" y="5207469"/>
            <a:ext cx="340360" cy="367665"/>
            <a:chOff x="923544" y="5207469"/>
            <a:chExt cx="340360" cy="367665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544" y="5207469"/>
              <a:ext cx="339890" cy="3673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72527" y="5237225"/>
              <a:ext cx="246379" cy="280035"/>
            </a:xfrm>
            <a:custGeom>
              <a:avLst/>
              <a:gdLst/>
              <a:ahLst/>
              <a:cxnLst/>
              <a:rect l="l" t="t" r="r" b="b"/>
              <a:pathLst>
                <a:path w="246380" h="280035">
                  <a:moveTo>
                    <a:pt x="0" y="280035"/>
                  </a:moveTo>
                  <a:lnTo>
                    <a:pt x="0" y="0"/>
                  </a:lnTo>
                  <a:lnTo>
                    <a:pt x="245846" y="0"/>
                  </a:lnTo>
                  <a:lnTo>
                    <a:pt x="245846" y="17271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53439" y="5129910"/>
            <a:ext cx="2469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660" algn="l"/>
              </a:tabLst>
            </a:pPr>
            <a:r>
              <a:rPr sz="1200" b="1" dirty="0">
                <a:latin typeface="Tahoma"/>
                <a:cs typeface="Tahoma"/>
              </a:rPr>
              <a:t>Acuerdo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víctima</a:t>
            </a:r>
            <a:r>
              <a:rPr sz="1200" b="1" dirty="0">
                <a:latin typeface="Tahoma"/>
                <a:cs typeface="Tahoma"/>
              </a:rPr>
              <a:t>	</a:t>
            </a:r>
            <a:r>
              <a:rPr sz="1200" dirty="0">
                <a:latin typeface="Wingdings"/>
                <a:cs typeface="Wingdings"/>
              </a:rPr>
              <a:t>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ahoma"/>
                <a:cs typeface="Tahoma"/>
              </a:rPr>
              <a:t>Frecuencia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75635" y="5350509"/>
            <a:ext cx="897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indent="-1530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165735" algn="l"/>
              </a:tabLst>
            </a:pPr>
            <a:r>
              <a:rPr sz="1200" b="1" dirty="0">
                <a:latin typeface="Tahoma"/>
                <a:cs typeface="Tahoma"/>
              </a:rPr>
              <a:t>Única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vez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102864" y="4728946"/>
            <a:ext cx="1026160" cy="2014855"/>
            <a:chOff x="3102864" y="4728946"/>
            <a:chExt cx="1026160" cy="2014855"/>
          </a:xfrm>
        </p:grpSpPr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2864" y="5527548"/>
              <a:ext cx="781812" cy="99672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152140" y="5550154"/>
              <a:ext cx="687705" cy="916305"/>
            </a:xfrm>
            <a:custGeom>
              <a:avLst/>
              <a:gdLst/>
              <a:ahLst/>
              <a:cxnLst/>
              <a:rect l="l" t="t" r="r" b="b"/>
              <a:pathLst>
                <a:path w="687704" h="916304">
                  <a:moveTo>
                    <a:pt x="0" y="0"/>
                  </a:moveTo>
                  <a:lnTo>
                    <a:pt x="0" y="896099"/>
                  </a:lnTo>
                  <a:lnTo>
                    <a:pt x="687324" y="896099"/>
                  </a:lnTo>
                  <a:lnTo>
                    <a:pt x="687324" y="915835"/>
                  </a:lnTo>
                </a:path>
              </a:pathLst>
            </a:custGeom>
            <a:ln w="12699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84092" y="6187440"/>
              <a:ext cx="94556" cy="5364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832606" y="6209411"/>
              <a:ext cx="1905" cy="450215"/>
            </a:xfrm>
            <a:custGeom>
              <a:avLst/>
              <a:gdLst/>
              <a:ahLst/>
              <a:cxnLst/>
              <a:rect l="l" t="t" r="r" b="b"/>
              <a:pathLst>
                <a:path w="1904" h="450215">
                  <a:moveTo>
                    <a:pt x="1397" y="0"/>
                  </a:moveTo>
                  <a:lnTo>
                    <a:pt x="0" y="44968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30752" y="6126480"/>
              <a:ext cx="198081" cy="19808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73868" y="6146266"/>
              <a:ext cx="117602" cy="1175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23132" y="6545582"/>
              <a:ext cx="198081" cy="19808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66248" y="6565099"/>
              <a:ext cx="117601" cy="1175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76828" y="4728946"/>
              <a:ext cx="551700" cy="77726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619881" y="4752340"/>
              <a:ext cx="464184" cy="690245"/>
            </a:xfrm>
            <a:custGeom>
              <a:avLst/>
              <a:gdLst/>
              <a:ahLst/>
              <a:cxnLst/>
              <a:rect l="l" t="t" r="r" b="b"/>
              <a:pathLst>
                <a:path w="464185" h="690245">
                  <a:moveTo>
                    <a:pt x="463804" y="0"/>
                  </a:moveTo>
                  <a:lnTo>
                    <a:pt x="463804" y="689737"/>
                  </a:lnTo>
                  <a:lnTo>
                    <a:pt x="0" y="689737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222044" y="3278251"/>
            <a:ext cx="129032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Efectivo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Bienes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dirty="0">
                <a:latin typeface="Verdana"/>
                <a:cs typeface="Verdana"/>
              </a:rPr>
              <a:t>Cuentas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Virtuales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50" dirty="0">
                <a:latin typeface="Verdana"/>
                <a:cs typeface="Verdana"/>
              </a:rPr>
              <a:t>Giros</a:t>
            </a:r>
            <a:r>
              <a:rPr sz="1100" spc="-7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Postales</a:t>
            </a:r>
            <a:endParaRPr sz="1100">
              <a:latin typeface="Verdana"/>
              <a:cs typeface="Verdana"/>
            </a:endParaRPr>
          </a:p>
          <a:p>
            <a:pPr marL="95885" marR="278130" indent="-83820">
              <a:lnSpc>
                <a:spcPct val="100000"/>
              </a:lnSpc>
              <a:buFont typeface="Arial MT"/>
              <a:buChar char="•"/>
              <a:tabLst>
                <a:tab pos="97790" algn="l"/>
              </a:tabLst>
            </a:pPr>
            <a:r>
              <a:rPr sz="1100" spc="-35" dirty="0">
                <a:latin typeface="Verdana"/>
                <a:cs typeface="Verdana"/>
              </a:rPr>
              <a:t>Transferencia 	</a:t>
            </a:r>
            <a:r>
              <a:rPr sz="1100" spc="-10" dirty="0">
                <a:latin typeface="Verdana"/>
                <a:cs typeface="Verdana"/>
              </a:rPr>
              <a:t>Electrónica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299972" y="3581387"/>
            <a:ext cx="1859280" cy="934719"/>
            <a:chOff x="1299972" y="3581387"/>
            <a:chExt cx="1859280" cy="934719"/>
          </a:xfrm>
        </p:grpSpPr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9972" y="3581387"/>
              <a:ext cx="1859279" cy="93422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42136" y="3610482"/>
              <a:ext cx="1772920" cy="840105"/>
            </a:xfrm>
            <a:custGeom>
              <a:avLst/>
              <a:gdLst/>
              <a:ahLst/>
              <a:cxnLst/>
              <a:rect l="l" t="t" r="r" b="b"/>
              <a:pathLst>
                <a:path w="1772920" h="840104">
                  <a:moveTo>
                    <a:pt x="1770380" y="0"/>
                  </a:moveTo>
                  <a:lnTo>
                    <a:pt x="1772665" y="0"/>
                  </a:lnTo>
                  <a:lnTo>
                    <a:pt x="1772665" y="839978"/>
                  </a:lnTo>
                  <a:lnTo>
                    <a:pt x="0" y="839978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756661" y="2291027"/>
            <a:ext cx="951230" cy="65532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b="1" spc="-80" dirty="0">
                <a:solidFill>
                  <a:srgbClr val="385622"/>
                </a:solidFill>
                <a:latin typeface="Arial"/>
                <a:cs typeface="Arial"/>
              </a:rPr>
              <a:t>Amenaza</a:t>
            </a:r>
            <a:endParaRPr sz="1800">
              <a:latin typeface="Arial"/>
              <a:cs typeface="Arial"/>
            </a:endParaRPr>
          </a:p>
          <a:p>
            <a:pPr marL="429259" indent="-180975">
              <a:lnSpc>
                <a:spcPct val="100000"/>
              </a:lnSpc>
              <a:spcBef>
                <a:spcPts val="565"/>
              </a:spcBef>
              <a:buFont typeface="Wingdings"/>
              <a:buChar char=""/>
              <a:tabLst>
                <a:tab pos="429259" algn="l"/>
              </a:tabLst>
            </a:pPr>
            <a:r>
              <a:rPr sz="1100" spc="-10" dirty="0">
                <a:latin typeface="Verdana"/>
                <a:cs typeface="Verdana"/>
              </a:rPr>
              <a:t>Verbal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36823" y="985031"/>
            <a:ext cx="1866264" cy="119951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990"/>
              </a:spcBef>
            </a:pPr>
            <a:r>
              <a:rPr sz="1800" b="1" spc="-90" dirty="0">
                <a:solidFill>
                  <a:srgbClr val="385622"/>
                </a:solidFill>
                <a:latin typeface="Arial"/>
                <a:cs typeface="Arial"/>
              </a:rPr>
              <a:t>Consecuencia</a:t>
            </a:r>
            <a:endParaRPr sz="180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96520" algn="l"/>
              </a:tabLst>
            </a:pPr>
            <a:r>
              <a:rPr sz="1100" spc="10" dirty="0">
                <a:latin typeface="Verdana"/>
                <a:cs typeface="Verdana"/>
              </a:rPr>
              <a:t>Afectación</a:t>
            </a:r>
            <a:r>
              <a:rPr sz="1100" spc="13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emocional</a:t>
            </a:r>
            <a:endParaRPr sz="1100">
              <a:latin typeface="Verdana"/>
              <a:cs typeface="Verdana"/>
            </a:endParaRPr>
          </a:p>
          <a:p>
            <a:pPr marL="95885" marR="323850" indent="-83820">
              <a:lnSpc>
                <a:spcPct val="100000"/>
              </a:lnSpc>
              <a:buFont typeface="Arial MT"/>
              <a:buChar char="•"/>
              <a:tabLst>
                <a:tab pos="97790" algn="l"/>
              </a:tabLst>
            </a:pPr>
            <a:r>
              <a:rPr sz="1100" spc="-35" dirty="0">
                <a:latin typeface="Verdana"/>
                <a:cs typeface="Verdana"/>
              </a:rPr>
              <a:t>Sentido</a:t>
            </a:r>
            <a:r>
              <a:rPr sz="1100" spc="-25" dirty="0">
                <a:latin typeface="Verdana"/>
                <a:cs typeface="Verdana"/>
              </a:rPr>
              <a:t> </a:t>
            </a:r>
            <a:r>
              <a:rPr sz="1100" spc="65" dirty="0">
                <a:latin typeface="Verdana"/>
                <a:cs typeface="Verdana"/>
              </a:rPr>
              <a:t>de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culpa</a:t>
            </a:r>
            <a:r>
              <a:rPr sz="1100" spc="-3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por 	</a:t>
            </a:r>
            <a:r>
              <a:rPr sz="1100" spc="65" dirty="0">
                <a:latin typeface="Verdana"/>
                <a:cs typeface="Verdana"/>
              </a:rPr>
              <a:t>pago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55" dirty="0">
                <a:latin typeface="Verdana"/>
                <a:cs typeface="Verdana"/>
              </a:rPr>
              <a:t>o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b="1" dirty="0">
                <a:latin typeface="Tahoma"/>
                <a:cs typeface="Tahoma"/>
              </a:rPr>
              <a:t>No</a:t>
            </a:r>
            <a:r>
              <a:rPr sz="1100" b="1" spc="-45" dirty="0">
                <a:latin typeface="Tahoma"/>
                <a:cs typeface="Tahoma"/>
              </a:rPr>
              <a:t> </a:t>
            </a:r>
            <a:r>
              <a:rPr sz="1100" spc="40" dirty="0">
                <a:latin typeface="Verdana"/>
                <a:cs typeface="Verdana"/>
              </a:rPr>
              <a:t>pago</a:t>
            </a:r>
            <a:endParaRPr sz="1100">
              <a:latin typeface="Verdana"/>
              <a:cs typeface="Verdana"/>
            </a:endParaRPr>
          </a:p>
          <a:p>
            <a:pPr marL="97155" indent="-84455">
              <a:lnSpc>
                <a:spcPct val="100000"/>
              </a:lnSpc>
              <a:buFont typeface="Arial MT"/>
              <a:buChar char="•"/>
              <a:tabLst>
                <a:tab pos="97155" algn="l"/>
              </a:tabLst>
            </a:pPr>
            <a:r>
              <a:rPr sz="1400" b="1" spc="-10" dirty="0">
                <a:latin typeface="Tahoma"/>
                <a:cs typeface="Tahoma"/>
              </a:rPr>
              <a:t>Miedo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258043" y="4703102"/>
            <a:ext cx="180340" cy="198120"/>
            <a:chOff x="10258043" y="4703102"/>
            <a:chExt cx="180340" cy="19812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58043" y="4703102"/>
              <a:ext cx="179793" cy="19808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01414" y="4722177"/>
              <a:ext cx="98425" cy="11747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8262619" y="5065852"/>
            <a:ext cx="13766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96520" algn="l"/>
              </a:tabLst>
            </a:pPr>
            <a:r>
              <a:rPr sz="1100" dirty="0">
                <a:latin typeface="Verdana"/>
                <a:cs typeface="Verdana"/>
              </a:rPr>
              <a:t>Abordaje</a:t>
            </a:r>
            <a:r>
              <a:rPr sz="1100" spc="-2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personal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262619" y="5234178"/>
            <a:ext cx="16992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96520" algn="l"/>
              </a:tabLst>
            </a:pPr>
            <a:r>
              <a:rPr sz="1100" dirty="0">
                <a:latin typeface="Verdana"/>
                <a:cs typeface="Verdana"/>
              </a:rPr>
              <a:t>Llamada</a:t>
            </a:r>
            <a:r>
              <a:rPr sz="1100" spc="-15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telefónica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Mensaje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65" dirty="0">
                <a:latin typeface="Verdana"/>
                <a:cs typeface="Verdana"/>
              </a:rPr>
              <a:t>de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20" dirty="0">
                <a:latin typeface="Verdana"/>
                <a:cs typeface="Verdana"/>
              </a:rPr>
              <a:t>texto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10" dirty="0">
                <a:latin typeface="Verdana"/>
                <a:cs typeface="Verdana"/>
              </a:rPr>
              <a:t>Panfleto</a:t>
            </a:r>
            <a:endParaRPr sz="1100">
              <a:latin typeface="Verdana"/>
              <a:cs typeface="Verdana"/>
            </a:endParaRPr>
          </a:p>
          <a:p>
            <a:pPr marL="96520" indent="-83820">
              <a:lnSpc>
                <a:spcPct val="100000"/>
              </a:lnSpc>
              <a:buFont typeface="Arial MT"/>
              <a:buChar char="•"/>
              <a:tabLst>
                <a:tab pos="96520" algn="l"/>
              </a:tabLst>
            </a:pPr>
            <a:r>
              <a:rPr sz="1100" spc="-25" dirty="0">
                <a:latin typeface="Verdana"/>
                <a:cs typeface="Verdana"/>
              </a:rPr>
              <a:t>Mensajería</a:t>
            </a:r>
            <a:r>
              <a:rPr sz="1100" spc="-7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instantánea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107680" y="4951476"/>
            <a:ext cx="1827530" cy="1149350"/>
            <a:chOff x="8107680" y="4951476"/>
            <a:chExt cx="1827530" cy="1149350"/>
          </a:xfrm>
        </p:grpSpPr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07680" y="4951476"/>
              <a:ext cx="1827276" cy="114908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151114" y="4980940"/>
              <a:ext cx="1744980" cy="1054735"/>
            </a:xfrm>
            <a:custGeom>
              <a:avLst/>
              <a:gdLst/>
              <a:ahLst/>
              <a:cxnLst/>
              <a:rect l="l" t="t" r="r" b="b"/>
              <a:pathLst>
                <a:path w="1744979" h="1054735">
                  <a:moveTo>
                    <a:pt x="0" y="0"/>
                  </a:moveTo>
                  <a:lnTo>
                    <a:pt x="5714" y="0"/>
                  </a:lnTo>
                  <a:lnTo>
                    <a:pt x="5714" y="1054468"/>
                  </a:lnTo>
                  <a:lnTo>
                    <a:pt x="1744979" y="1054468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0066781" y="1163827"/>
            <a:ext cx="5384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Tahoma"/>
                <a:cs typeface="Tahoma"/>
              </a:rPr>
              <a:t>Clásica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131297" y="2047443"/>
            <a:ext cx="4521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45" dirty="0">
                <a:latin typeface="Tahoma"/>
                <a:cs typeface="Tahoma"/>
              </a:rPr>
              <a:t>Digital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741407" y="1231404"/>
            <a:ext cx="437515" cy="993775"/>
            <a:chOff x="9741407" y="1231404"/>
            <a:chExt cx="437515" cy="993775"/>
          </a:xfrm>
        </p:grpSpPr>
        <p:pic>
          <p:nvPicPr>
            <p:cNvPr id="86" name="object 8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41407" y="1231404"/>
              <a:ext cx="437349" cy="99363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791191" y="1260982"/>
              <a:ext cx="350520" cy="899160"/>
            </a:xfrm>
            <a:custGeom>
              <a:avLst/>
              <a:gdLst/>
              <a:ahLst/>
              <a:cxnLst/>
              <a:rect l="l" t="t" r="r" b="b"/>
              <a:pathLst>
                <a:path w="350520" h="899160">
                  <a:moveTo>
                    <a:pt x="350138" y="898905"/>
                  </a:moveTo>
                  <a:lnTo>
                    <a:pt x="282021" y="896610"/>
                  </a:lnTo>
                  <a:lnTo>
                    <a:pt x="226393" y="890349"/>
                  </a:lnTo>
                  <a:lnTo>
                    <a:pt x="188886" y="881064"/>
                  </a:lnTo>
                  <a:lnTo>
                    <a:pt x="175132" y="869695"/>
                  </a:lnTo>
                  <a:lnTo>
                    <a:pt x="175132" y="478663"/>
                  </a:lnTo>
                  <a:lnTo>
                    <a:pt x="161359" y="467294"/>
                  </a:lnTo>
                  <a:lnTo>
                    <a:pt x="123809" y="458009"/>
                  </a:lnTo>
                  <a:lnTo>
                    <a:pt x="68137" y="451748"/>
                  </a:lnTo>
                  <a:lnTo>
                    <a:pt x="0" y="449452"/>
                  </a:lnTo>
                  <a:lnTo>
                    <a:pt x="68137" y="447157"/>
                  </a:lnTo>
                  <a:lnTo>
                    <a:pt x="123809" y="440896"/>
                  </a:lnTo>
                  <a:lnTo>
                    <a:pt x="161359" y="431611"/>
                  </a:lnTo>
                  <a:lnTo>
                    <a:pt x="175132" y="420242"/>
                  </a:lnTo>
                  <a:lnTo>
                    <a:pt x="175132" y="29209"/>
                  </a:lnTo>
                  <a:lnTo>
                    <a:pt x="188886" y="17841"/>
                  </a:lnTo>
                  <a:lnTo>
                    <a:pt x="226393" y="8556"/>
                  </a:lnTo>
                  <a:lnTo>
                    <a:pt x="282021" y="2295"/>
                  </a:lnTo>
                  <a:lnTo>
                    <a:pt x="350138" y="0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756138" y="1903857"/>
            <a:ext cx="120205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Verdana"/>
                <a:cs typeface="Verdana"/>
              </a:rPr>
              <a:t>Falso</a:t>
            </a:r>
            <a:r>
              <a:rPr sz="1100" spc="-70" dirty="0">
                <a:latin typeface="Verdana"/>
                <a:cs typeface="Verdana"/>
              </a:rPr>
              <a:t> </a:t>
            </a:r>
            <a:r>
              <a:rPr sz="1100" spc="-10" dirty="0">
                <a:latin typeface="Verdana"/>
                <a:cs typeface="Verdana"/>
              </a:rPr>
              <a:t>servicio Suplantación </a:t>
            </a:r>
            <a:r>
              <a:rPr sz="1100" spc="-60" dirty="0">
                <a:latin typeface="Verdana"/>
                <a:cs typeface="Verdana"/>
              </a:rPr>
              <a:t>Entornos</a:t>
            </a:r>
            <a:r>
              <a:rPr sz="1100" spc="-25" dirty="0">
                <a:latin typeface="Verdana"/>
                <a:cs typeface="Verdana"/>
              </a:rPr>
              <a:t> digitales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0587228" y="1964410"/>
            <a:ext cx="198120" cy="565785"/>
            <a:chOff x="10587228" y="1964410"/>
            <a:chExt cx="198120" cy="565785"/>
          </a:xfrm>
        </p:grpSpPr>
        <p:pic>
          <p:nvPicPr>
            <p:cNvPr id="90" name="object 9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31424" y="1964410"/>
              <a:ext cx="96011" cy="55933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0676128" y="1986787"/>
              <a:ext cx="12065" cy="477520"/>
            </a:xfrm>
            <a:custGeom>
              <a:avLst/>
              <a:gdLst/>
              <a:ahLst/>
              <a:cxnLst/>
              <a:rect l="l" t="t" r="r" b="b"/>
              <a:pathLst>
                <a:path w="12065" h="477519">
                  <a:moveTo>
                    <a:pt x="0" y="0"/>
                  </a:moveTo>
                  <a:lnTo>
                    <a:pt x="11811" y="4770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87228" y="1976666"/>
              <a:ext cx="198081" cy="19808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9201" y="1995614"/>
              <a:ext cx="117475" cy="1174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87228" y="2151926"/>
              <a:ext cx="198081" cy="19808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629201" y="2171890"/>
              <a:ext cx="117475" cy="11760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87228" y="2331758"/>
              <a:ext cx="198081" cy="19808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29201" y="2351087"/>
              <a:ext cx="117475" cy="117475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6734936" y="998601"/>
            <a:ext cx="200342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85622"/>
                </a:solidFill>
                <a:latin typeface="Arial"/>
                <a:cs typeface="Arial"/>
              </a:rPr>
              <a:t>Planeación</a:t>
            </a:r>
            <a:endParaRPr sz="1800">
              <a:latin typeface="Arial"/>
              <a:cs typeface="Arial"/>
            </a:endParaRPr>
          </a:p>
          <a:p>
            <a:pPr marL="1047115" indent="-171450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1047115" algn="l"/>
              </a:tabLst>
            </a:pPr>
            <a:r>
              <a:rPr sz="900" spc="-30" dirty="0">
                <a:latin typeface="Verdana"/>
                <a:cs typeface="Verdana"/>
              </a:rPr>
              <a:t>Disidencias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20" dirty="0">
                <a:latin typeface="Verdana"/>
                <a:cs typeface="Verdana"/>
              </a:rPr>
              <a:t>FARC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597902" y="1502155"/>
            <a:ext cx="1007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900" spc="-25" dirty="0">
                <a:latin typeface="Verdana"/>
                <a:cs typeface="Verdana"/>
              </a:rPr>
              <a:t>ELN</a:t>
            </a:r>
            <a:endParaRPr sz="900">
              <a:latin typeface="Verdana"/>
              <a:cs typeface="Verdana"/>
            </a:endParaRPr>
          </a:p>
          <a:p>
            <a:pPr marL="184785" indent="-17208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900" dirty="0">
                <a:latin typeface="Verdana"/>
                <a:cs typeface="Verdana"/>
              </a:rPr>
              <a:t>Clan</a:t>
            </a:r>
            <a:r>
              <a:rPr sz="900" spc="-15" dirty="0">
                <a:latin typeface="Verdana"/>
                <a:cs typeface="Verdana"/>
              </a:rPr>
              <a:t> </a:t>
            </a:r>
            <a:r>
              <a:rPr sz="900" dirty="0">
                <a:latin typeface="Verdana"/>
                <a:cs typeface="Verdana"/>
              </a:rPr>
              <a:t>del</a:t>
            </a:r>
            <a:r>
              <a:rPr sz="900" spc="-35" dirty="0">
                <a:latin typeface="Verdana"/>
                <a:cs typeface="Verdana"/>
              </a:rPr>
              <a:t> </a:t>
            </a:r>
            <a:r>
              <a:rPr sz="900" spc="-10" dirty="0">
                <a:latin typeface="Verdana"/>
                <a:cs typeface="Verdana"/>
              </a:rPr>
              <a:t>Golfo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137654" y="1469516"/>
            <a:ext cx="364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45" dirty="0">
                <a:latin typeface="Tahoma"/>
                <a:cs typeface="Tahoma"/>
              </a:rPr>
              <a:t>GAO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527925" y="2056002"/>
            <a:ext cx="48323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ahoma"/>
                <a:cs typeface="Tahoma"/>
              </a:rPr>
              <a:t>GDO</a:t>
            </a:r>
            <a:r>
              <a:rPr sz="1100" b="1" spc="40" dirty="0">
                <a:latin typeface="Tahoma"/>
                <a:cs typeface="Tahoma"/>
              </a:rPr>
              <a:t> </a:t>
            </a:r>
            <a:r>
              <a:rPr sz="1350" spc="-75" baseline="15432" dirty="0">
                <a:latin typeface="Arial MT"/>
                <a:cs typeface="Arial MT"/>
              </a:rPr>
              <a:t>•</a:t>
            </a:r>
            <a:endParaRPr sz="1350" baseline="15432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92185" y="2050491"/>
            <a:ext cx="4267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Verdana"/>
                <a:cs typeface="Verdana"/>
              </a:rPr>
              <a:t>Grupos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092185" y="2188209"/>
            <a:ext cx="551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Verdana"/>
                <a:cs typeface="Verdana"/>
              </a:rPr>
              <a:t>Delictivos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092185" y="2325370"/>
            <a:ext cx="731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Verdana"/>
                <a:cs typeface="Verdana"/>
              </a:rPr>
              <a:t>Organizados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971155" y="2650363"/>
            <a:ext cx="10248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b="1" spc="75" baseline="-7575" dirty="0">
                <a:latin typeface="Tahoma"/>
                <a:cs typeface="Tahoma"/>
              </a:rPr>
              <a:t>GDCO</a:t>
            </a:r>
            <a:r>
              <a:rPr sz="1650" b="1" spc="-330" baseline="-7575" dirty="0">
                <a:latin typeface="Tahoma"/>
                <a:cs typeface="Tahoma"/>
              </a:rPr>
              <a:t> </a:t>
            </a:r>
            <a:r>
              <a:rPr sz="900" dirty="0">
                <a:latin typeface="Arial MT"/>
                <a:cs typeface="Arial MT"/>
              </a:rPr>
              <a:t>•</a:t>
            </a:r>
            <a:r>
              <a:rPr sz="900" spc="165" dirty="0">
                <a:latin typeface="Arial MT"/>
                <a:cs typeface="Arial MT"/>
              </a:rPr>
              <a:t> </a:t>
            </a:r>
            <a:r>
              <a:rPr sz="900" spc="-10" dirty="0">
                <a:latin typeface="Verdana"/>
                <a:cs typeface="Verdana"/>
              </a:rPr>
              <a:t>Grupos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544306" y="2813430"/>
            <a:ext cx="7670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Verdana"/>
                <a:cs typeface="Verdana"/>
              </a:rPr>
              <a:t>Delincuencia Común Organizada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4138369" y="1486916"/>
            <a:ext cx="5401945" cy="4553585"/>
            <a:chOff x="4138369" y="1486916"/>
            <a:chExt cx="5401945" cy="4553585"/>
          </a:xfrm>
        </p:grpSpPr>
        <p:pic>
          <p:nvPicPr>
            <p:cNvPr id="108" name="object 10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50223" y="1629130"/>
              <a:ext cx="370331" cy="65077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699246" y="1658112"/>
              <a:ext cx="277495" cy="564515"/>
            </a:xfrm>
            <a:custGeom>
              <a:avLst/>
              <a:gdLst/>
              <a:ahLst/>
              <a:cxnLst/>
              <a:rect l="l" t="t" r="r" b="b"/>
              <a:pathLst>
                <a:path w="277495" h="564514">
                  <a:moveTo>
                    <a:pt x="0" y="7238"/>
                  </a:moveTo>
                  <a:lnTo>
                    <a:pt x="0" y="0"/>
                  </a:lnTo>
                  <a:lnTo>
                    <a:pt x="277113" y="0"/>
                  </a:lnTo>
                  <a:lnTo>
                    <a:pt x="277113" y="564261"/>
                  </a:lnTo>
                </a:path>
              </a:pathLst>
            </a:custGeom>
            <a:ln w="12700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32164" y="2206752"/>
              <a:ext cx="608076" cy="653796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8980551" y="2229866"/>
              <a:ext cx="515620" cy="573405"/>
            </a:xfrm>
            <a:custGeom>
              <a:avLst/>
              <a:gdLst/>
              <a:ahLst/>
              <a:cxnLst/>
              <a:rect l="l" t="t" r="r" b="b"/>
              <a:pathLst>
                <a:path w="515620" h="573405">
                  <a:moveTo>
                    <a:pt x="515239" y="573278"/>
                  </a:moveTo>
                  <a:lnTo>
                    <a:pt x="515239" y="286638"/>
                  </a:lnTo>
                  <a:lnTo>
                    <a:pt x="0" y="286638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8200" y="2382012"/>
              <a:ext cx="2759202" cy="365836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827266" y="1816100"/>
              <a:ext cx="1092200" cy="3430270"/>
            </a:xfrm>
            <a:custGeom>
              <a:avLst/>
              <a:gdLst/>
              <a:ahLst/>
              <a:cxnLst/>
              <a:rect l="l" t="t" r="r" b="b"/>
              <a:pathLst>
                <a:path w="1092200" h="3430270">
                  <a:moveTo>
                    <a:pt x="35559" y="0"/>
                  </a:moveTo>
                  <a:lnTo>
                    <a:pt x="0" y="36575"/>
                  </a:lnTo>
                  <a:lnTo>
                    <a:pt x="43766" y="65242"/>
                  </a:lnTo>
                  <a:lnTo>
                    <a:pt x="86778" y="94628"/>
                  </a:lnTo>
                  <a:lnTo>
                    <a:pt x="129025" y="124723"/>
                  </a:lnTo>
                  <a:lnTo>
                    <a:pt x="170499" y="155516"/>
                  </a:lnTo>
                  <a:lnTo>
                    <a:pt x="211192" y="186995"/>
                  </a:lnTo>
                  <a:lnTo>
                    <a:pt x="251093" y="219149"/>
                  </a:lnTo>
                  <a:lnTo>
                    <a:pt x="290194" y="251967"/>
                  </a:lnTo>
                  <a:lnTo>
                    <a:pt x="327773" y="284809"/>
                  </a:lnTo>
                  <a:lnTo>
                    <a:pt x="364382" y="318099"/>
                  </a:lnTo>
                  <a:lnTo>
                    <a:pt x="400022" y="351826"/>
                  </a:lnTo>
                  <a:lnTo>
                    <a:pt x="434694" y="385979"/>
                  </a:lnTo>
                  <a:lnTo>
                    <a:pt x="468398" y="420546"/>
                  </a:lnTo>
                  <a:lnTo>
                    <a:pt x="501134" y="455515"/>
                  </a:lnTo>
                  <a:lnTo>
                    <a:pt x="532904" y="490874"/>
                  </a:lnTo>
                  <a:lnTo>
                    <a:pt x="563706" y="526612"/>
                  </a:lnTo>
                  <a:lnTo>
                    <a:pt x="593542" y="562717"/>
                  </a:lnTo>
                  <a:lnTo>
                    <a:pt x="622412" y="599177"/>
                  </a:lnTo>
                  <a:lnTo>
                    <a:pt x="650316" y="635980"/>
                  </a:lnTo>
                  <a:lnTo>
                    <a:pt x="677256" y="673115"/>
                  </a:lnTo>
                  <a:lnTo>
                    <a:pt x="703230" y="710569"/>
                  </a:lnTo>
                  <a:lnTo>
                    <a:pt x="728240" y="748332"/>
                  </a:lnTo>
                  <a:lnTo>
                    <a:pt x="752285" y="786392"/>
                  </a:lnTo>
                  <a:lnTo>
                    <a:pt x="775367" y="824736"/>
                  </a:lnTo>
                  <a:lnTo>
                    <a:pt x="797486" y="863352"/>
                  </a:lnTo>
                  <a:lnTo>
                    <a:pt x="818641" y="902231"/>
                  </a:lnTo>
                  <a:lnTo>
                    <a:pt x="838835" y="941358"/>
                  </a:lnTo>
                  <a:lnTo>
                    <a:pt x="858065" y="980723"/>
                  </a:lnTo>
                  <a:lnTo>
                    <a:pt x="876335" y="1020315"/>
                  </a:lnTo>
                  <a:lnTo>
                    <a:pt x="893642" y="1060120"/>
                  </a:lnTo>
                  <a:lnTo>
                    <a:pt x="909989" y="1100128"/>
                  </a:lnTo>
                  <a:lnTo>
                    <a:pt x="925375" y="1140327"/>
                  </a:lnTo>
                  <a:lnTo>
                    <a:pt x="939801" y="1180705"/>
                  </a:lnTo>
                  <a:lnTo>
                    <a:pt x="953267" y="1221250"/>
                  </a:lnTo>
                  <a:lnTo>
                    <a:pt x="965773" y="1261950"/>
                  </a:lnTo>
                  <a:lnTo>
                    <a:pt x="977321" y="1302795"/>
                  </a:lnTo>
                  <a:lnTo>
                    <a:pt x="987910" y="1343771"/>
                  </a:lnTo>
                  <a:lnTo>
                    <a:pt x="997540" y="1384868"/>
                  </a:lnTo>
                  <a:lnTo>
                    <a:pt x="1006213" y="1426073"/>
                  </a:lnTo>
                  <a:lnTo>
                    <a:pt x="1013927" y="1467376"/>
                  </a:lnTo>
                  <a:lnTo>
                    <a:pt x="1020685" y="1508763"/>
                  </a:lnTo>
                  <a:lnTo>
                    <a:pt x="1026486" y="1550223"/>
                  </a:lnTo>
                  <a:lnTo>
                    <a:pt x="1031331" y="1591746"/>
                  </a:lnTo>
                  <a:lnTo>
                    <a:pt x="1035219" y="1633318"/>
                  </a:lnTo>
                  <a:lnTo>
                    <a:pt x="1038152" y="1674928"/>
                  </a:lnTo>
                  <a:lnTo>
                    <a:pt x="1040130" y="1716565"/>
                  </a:lnTo>
                  <a:lnTo>
                    <a:pt x="1041153" y="1758216"/>
                  </a:lnTo>
                  <a:lnTo>
                    <a:pt x="1041222" y="1799870"/>
                  </a:lnTo>
                  <a:lnTo>
                    <a:pt x="1040336" y="1841515"/>
                  </a:lnTo>
                  <a:lnTo>
                    <a:pt x="1038497" y="1883140"/>
                  </a:lnTo>
                  <a:lnTo>
                    <a:pt x="1035704" y="1924733"/>
                  </a:lnTo>
                  <a:lnTo>
                    <a:pt x="1031958" y="1966281"/>
                  </a:lnTo>
                  <a:lnTo>
                    <a:pt x="1027260" y="2007774"/>
                  </a:lnTo>
                  <a:lnTo>
                    <a:pt x="1021610" y="2049199"/>
                  </a:lnTo>
                  <a:lnTo>
                    <a:pt x="1015008" y="2090545"/>
                  </a:lnTo>
                  <a:lnTo>
                    <a:pt x="1007455" y="2131799"/>
                  </a:lnTo>
                  <a:lnTo>
                    <a:pt x="998950" y="2172952"/>
                  </a:lnTo>
                  <a:lnTo>
                    <a:pt x="989495" y="2213989"/>
                  </a:lnTo>
                  <a:lnTo>
                    <a:pt x="979090" y="2254901"/>
                  </a:lnTo>
                  <a:lnTo>
                    <a:pt x="967735" y="2295674"/>
                  </a:lnTo>
                  <a:lnTo>
                    <a:pt x="955431" y="2336298"/>
                  </a:lnTo>
                  <a:lnTo>
                    <a:pt x="942177" y="2376760"/>
                  </a:lnTo>
                  <a:lnTo>
                    <a:pt x="927975" y="2417049"/>
                  </a:lnTo>
                  <a:lnTo>
                    <a:pt x="912825" y="2457153"/>
                  </a:lnTo>
                  <a:lnTo>
                    <a:pt x="896726" y="2497060"/>
                  </a:lnTo>
                  <a:lnTo>
                    <a:pt x="879680" y="2536759"/>
                  </a:lnTo>
                  <a:lnTo>
                    <a:pt x="861687" y="2576238"/>
                  </a:lnTo>
                  <a:lnTo>
                    <a:pt x="842747" y="2615485"/>
                  </a:lnTo>
                  <a:lnTo>
                    <a:pt x="822861" y="2654489"/>
                  </a:lnTo>
                  <a:lnTo>
                    <a:pt x="802029" y="2693237"/>
                  </a:lnTo>
                  <a:lnTo>
                    <a:pt x="780251" y="2731717"/>
                  </a:lnTo>
                  <a:lnTo>
                    <a:pt x="757528" y="2769919"/>
                  </a:lnTo>
                  <a:lnTo>
                    <a:pt x="733861" y="2807831"/>
                  </a:lnTo>
                  <a:lnTo>
                    <a:pt x="709248" y="2845440"/>
                  </a:lnTo>
                  <a:lnTo>
                    <a:pt x="683692" y="2882735"/>
                  </a:lnTo>
                  <a:lnTo>
                    <a:pt x="657192" y="2919704"/>
                  </a:lnTo>
                  <a:lnTo>
                    <a:pt x="629749" y="2956336"/>
                  </a:lnTo>
                  <a:lnTo>
                    <a:pt x="601363" y="2992618"/>
                  </a:lnTo>
                  <a:lnTo>
                    <a:pt x="572034" y="3028539"/>
                  </a:lnTo>
                  <a:lnTo>
                    <a:pt x="541764" y="3064088"/>
                  </a:lnTo>
                  <a:lnTo>
                    <a:pt x="510551" y="3099252"/>
                  </a:lnTo>
                  <a:lnTo>
                    <a:pt x="478397" y="3134020"/>
                  </a:lnTo>
                  <a:lnTo>
                    <a:pt x="445303" y="3168379"/>
                  </a:lnTo>
                  <a:lnTo>
                    <a:pt x="411267" y="3202319"/>
                  </a:lnTo>
                  <a:lnTo>
                    <a:pt x="376292" y="3235828"/>
                  </a:lnTo>
                  <a:lnTo>
                    <a:pt x="340376" y="3268893"/>
                  </a:lnTo>
                  <a:lnTo>
                    <a:pt x="303522" y="3301504"/>
                  </a:lnTo>
                  <a:lnTo>
                    <a:pt x="265728" y="3333647"/>
                  </a:lnTo>
                  <a:lnTo>
                    <a:pt x="226995" y="3365312"/>
                  </a:lnTo>
                  <a:lnTo>
                    <a:pt x="187325" y="3396488"/>
                  </a:lnTo>
                  <a:lnTo>
                    <a:pt x="226186" y="3429762"/>
                  </a:lnTo>
                  <a:lnTo>
                    <a:pt x="266073" y="3398141"/>
                  </a:lnTo>
                  <a:lnTo>
                    <a:pt x="305171" y="3365880"/>
                  </a:lnTo>
                  <a:lnTo>
                    <a:pt x="343469" y="3332993"/>
                  </a:lnTo>
                  <a:lnTo>
                    <a:pt x="380956" y="3299493"/>
                  </a:lnTo>
                  <a:lnTo>
                    <a:pt x="417621" y="3265393"/>
                  </a:lnTo>
                  <a:lnTo>
                    <a:pt x="453454" y="3230706"/>
                  </a:lnTo>
                  <a:lnTo>
                    <a:pt x="488441" y="3195447"/>
                  </a:lnTo>
                  <a:lnTo>
                    <a:pt x="522112" y="3160102"/>
                  </a:lnTo>
                  <a:lnTo>
                    <a:pt x="554798" y="3124389"/>
                  </a:lnTo>
                  <a:lnTo>
                    <a:pt x="586501" y="3088319"/>
                  </a:lnTo>
                  <a:lnTo>
                    <a:pt x="617223" y="3051903"/>
                  </a:lnTo>
                  <a:lnTo>
                    <a:pt x="646966" y="3015151"/>
                  </a:lnTo>
                  <a:lnTo>
                    <a:pt x="675731" y="2978076"/>
                  </a:lnTo>
                  <a:lnTo>
                    <a:pt x="703519" y="2940687"/>
                  </a:lnTo>
                  <a:lnTo>
                    <a:pt x="730332" y="2902996"/>
                  </a:lnTo>
                  <a:lnTo>
                    <a:pt x="756172" y="2865015"/>
                  </a:lnTo>
                  <a:lnTo>
                    <a:pt x="781040" y="2826754"/>
                  </a:lnTo>
                  <a:lnTo>
                    <a:pt x="804939" y="2788225"/>
                  </a:lnTo>
                  <a:lnTo>
                    <a:pt x="827868" y="2749438"/>
                  </a:lnTo>
                  <a:lnTo>
                    <a:pt x="849831" y="2710404"/>
                  </a:lnTo>
                  <a:lnTo>
                    <a:pt x="870829" y="2671136"/>
                  </a:lnTo>
                  <a:lnTo>
                    <a:pt x="890862" y="2631643"/>
                  </a:lnTo>
                  <a:lnTo>
                    <a:pt x="909933" y="2591937"/>
                  </a:lnTo>
                  <a:lnTo>
                    <a:pt x="928044" y="2552030"/>
                  </a:lnTo>
                  <a:lnTo>
                    <a:pt x="945195" y="2511931"/>
                  </a:lnTo>
                  <a:lnTo>
                    <a:pt x="961389" y="2471653"/>
                  </a:lnTo>
                  <a:lnTo>
                    <a:pt x="976627" y="2431206"/>
                  </a:lnTo>
                  <a:lnTo>
                    <a:pt x="990911" y="2390602"/>
                  </a:lnTo>
                  <a:lnTo>
                    <a:pt x="1004242" y="2349851"/>
                  </a:lnTo>
                  <a:lnTo>
                    <a:pt x="1016622" y="2308965"/>
                  </a:lnTo>
                  <a:lnTo>
                    <a:pt x="1028052" y="2267955"/>
                  </a:lnTo>
                  <a:lnTo>
                    <a:pt x="1038533" y="2226831"/>
                  </a:lnTo>
                  <a:lnTo>
                    <a:pt x="1048069" y="2185606"/>
                  </a:lnTo>
                  <a:lnTo>
                    <a:pt x="1056659" y="2144290"/>
                  </a:lnTo>
                  <a:lnTo>
                    <a:pt x="1064307" y="2102894"/>
                  </a:lnTo>
                  <a:lnTo>
                    <a:pt x="1071012" y="2061429"/>
                  </a:lnTo>
                  <a:lnTo>
                    <a:pt x="1076777" y="2019907"/>
                  </a:lnTo>
                  <a:lnTo>
                    <a:pt x="1081604" y="1978338"/>
                  </a:lnTo>
                  <a:lnTo>
                    <a:pt x="1085493" y="1936734"/>
                  </a:lnTo>
                  <a:lnTo>
                    <a:pt x="1088447" y="1895105"/>
                  </a:lnTo>
                  <a:lnTo>
                    <a:pt x="1090467" y="1853464"/>
                  </a:lnTo>
                  <a:lnTo>
                    <a:pt x="1091555" y="1811820"/>
                  </a:lnTo>
                  <a:lnTo>
                    <a:pt x="1091712" y="1770185"/>
                  </a:lnTo>
                  <a:lnTo>
                    <a:pt x="1090940" y="1728571"/>
                  </a:lnTo>
                  <a:lnTo>
                    <a:pt x="1089240" y="1686988"/>
                  </a:lnTo>
                  <a:lnTo>
                    <a:pt x="1086615" y="1645447"/>
                  </a:lnTo>
                  <a:lnTo>
                    <a:pt x="1083065" y="1603960"/>
                  </a:lnTo>
                  <a:lnTo>
                    <a:pt x="1078591" y="1562537"/>
                  </a:lnTo>
                  <a:lnTo>
                    <a:pt x="1073197" y="1521190"/>
                  </a:lnTo>
                  <a:lnTo>
                    <a:pt x="1066883" y="1479929"/>
                  </a:lnTo>
                  <a:lnTo>
                    <a:pt x="1059651" y="1438767"/>
                  </a:lnTo>
                  <a:lnTo>
                    <a:pt x="1051502" y="1397713"/>
                  </a:lnTo>
                  <a:lnTo>
                    <a:pt x="1042438" y="1356780"/>
                  </a:lnTo>
                  <a:lnTo>
                    <a:pt x="1032461" y="1315978"/>
                  </a:lnTo>
                  <a:lnTo>
                    <a:pt x="1021572" y="1275318"/>
                  </a:lnTo>
                  <a:lnTo>
                    <a:pt x="1009773" y="1234811"/>
                  </a:lnTo>
                  <a:lnTo>
                    <a:pt x="997065" y="1194469"/>
                  </a:lnTo>
                  <a:lnTo>
                    <a:pt x="983449" y="1154303"/>
                  </a:lnTo>
                  <a:lnTo>
                    <a:pt x="968929" y="1114323"/>
                  </a:lnTo>
                  <a:lnTo>
                    <a:pt x="953504" y="1074541"/>
                  </a:lnTo>
                  <a:lnTo>
                    <a:pt x="937177" y="1034968"/>
                  </a:lnTo>
                  <a:lnTo>
                    <a:pt x="919949" y="995615"/>
                  </a:lnTo>
                  <a:lnTo>
                    <a:pt x="901822" y="956493"/>
                  </a:lnTo>
                  <a:lnTo>
                    <a:pt x="882797" y="917613"/>
                  </a:lnTo>
                  <a:lnTo>
                    <a:pt x="862876" y="878987"/>
                  </a:lnTo>
                  <a:lnTo>
                    <a:pt x="842061" y="840625"/>
                  </a:lnTo>
                  <a:lnTo>
                    <a:pt x="820352" y="802539"/>
                  </a:lnTo>
                  <a:lnTo>
                    <a:pt x="797752" y="764739"/>
                  </a:lnTo>
                  <a:lnTo>
                    <a:pt x="774263" y="727237"/>
                  </a:lnTo>
                  <a:lnTo>
                    <a:pt x="749885" y="690044"/>
                  </a:lnTo>
                  <a:lnTo>
                    <a:pt x="724620" y="653171"/>
                  </a:lnTo>
                  <a:lnTo>
                    <a:pt x="698471" y="616629"/>
                  </a:lnTo>
                  <a:lnTo>
                    <a:pt x="671438" y="580429"/>
                  </a:lnTo>
                  <a:lnTo>
                    <a:pt x="643523" y="544582"/>
                  </a:lnTo>
                  <a:lnTo>
                    <a:pt x="614727" y="509100"/>
                  </a:lnTo>
                  <a:lnTo>
                    <a:pt x="585053" y="473993"/>
                  </a:lnTo>
                  <a:lnTo>
                    <a:pt x="554502" y="439273"/>
                  </a:lnTo>
                  <a:lnTo>
                    <a:pt x="523075" y="404951"/>
                  </a:lnTo>
                  <a:lnTo>
                    <a:pt x="490774" y="371037"/>
                  </a:lnTo>
                  <a:lnTo>
                    <a:pt x="457601" y="337543"/>
                  </a:lnTo>
                  <a:lnTo>
                    <a:pt x="423556" y="304480"/>
                  </a:lnTo>
                  <a:lnTo>
                    <a:pt x="388643" y="271859"/>
                  </a:lnTo>
                  <a:lnTo>
                    <a:pt x="352861" y="239692"/>
                  </a:lnTo>
                  <a:lnTo>
                    <a:pt x="316214" y="207989"/>
                  </a:lnTo>
                  <a:lnTo>
                    <a:pt x="278701" y="176761"/>
                  </a:lnTo>
                  <a:lnTo>
                    <a:pt x="240326" y="146020"/>
                  </a:lnTo>
                  <a:lnTo>
                    <a:pt x="201089" y="115776"/>
                  </a:lnTo>
                  <a:lnTo>
                    <a:pt x="160993" y="86041"/>
                  </a:lnTo>
                  <a:lnTo>
                    <a:pt x="120038" y="56826"/>
                  </a:lnTo>
                  <a:lnTo>
                    <a:pt x="78226" y="28142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04863" y="1486916"/>
              <a:ext cx="225805" cy="22720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43139" y="2028698"/>
              <a:ext cx="225805" cy="22720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46491" y="2652649"/>
              <a:ext cx="225932" cy="22720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138369" y="1830451"/>
              <a:ext cx="1054735" cy="3433445"/>
            </a:xfrm>
            <a:custGeom>
              <a:avLst/>
              <a:gdLst/>
              <a:ahLst/>
              <a:cxnLst/>
              <a:rect l="l" t="t" r="r" b="b"/>
              <a:pathLst>
                <a:path w="1054735" h="3433445">
                  <a:moveTo>
                    <a:pt x="1018465" y="0"/>
                  </a:moveTo>
                  <a:lnTo>
                    <a:pt x="975880" y="27896"/>
                  </a:lnTo>
                  <a:lnTo>
                    <a:pt x="934025" y="56497"/>
                  </a:lnTo>
                  <a:lnTo>
                    <a:pt x="892911" y="85791"/>
                  </a:lnTo>
                  <a:lnTo>
                    <a:pt x="852553" y="115767"/>
                  </a:lnTo>
                  <a:lnTo>
                    <a:pt x="812963" y="146414"/>
                  </a:lnTo>
                  <a:lnTo>
                    <a:pt x="774156" y="177721"/>
                  </a:lnTo>
                  <a:lnTo>
                    <a:pt x="736144" y="209676"/>
                  </a:lnTo>
                  <a:lnTo>
                    <a:pt x="699415" y="241831"/>
                  </a:lnTo>
                  <a:lnTo>
                    <a:pt x="663634" y="274441"/>
                  </a:lnTo>
                  <a:lnTo>
                    <a:pt x="628799" y="307495"/>
                  </a:lnTo>
                  <a:lnTo>
                    <a:pt x="594909" y="340984"/>
                  </a:lnTo>
                  <a:lnTo>
                    <a:pt x="561965" y="374895"/>
                  </a:lnTo>
                  <a:lnTo>
                    <a:pt x="529965" y="409217"/>
                  </a:lnTo>
                  <a:lnTo>
                    <a:pt x="498910" y="443939"/>
                  </a:lnTo>
                  <a:lnTo>
                    <a:pt x="468798" y="479049"/>
                  </a:lnTo>
                  <a:lnTo>
                    <a:pt x="439629" y="514538"/>
                  </a:lnTo>
                  <a:lnTo>
                    <a:pt x="411402" y="550392"/>
                  </a:lnTo>
                  <a:lnTo>
                    <a:pt x="384117" y="586602"/>
                  </a:lnTo>
                  <a:lnTo>
                    <a:pt x="357773" y="623156"/>
                  </a:lnTo>
                  <a:lnTo>
                    <a:pt x="332370" y="660043"/>
                  </a:lnTo>
                  <a:lnTo>
                    <a:pt x="307907" y="697251"/>
                  </a:lnTo>
                  <a:lnTo>
                    <a:pt x="284383" y="734770"/>
                  </a:lnTo>
                  <a:lnTo>
                    <a:pt x="261799" y="772588"/>
                  </a:lnTo>
                  <a:lnTo>
                    <a:pt x="240153" y="810694"/>
                  </a:lnTo>
                  <a:lnTo>
                    <a:pt x="219444" y="849076"/>
                  </a:lnTo>
                  <a:lnTo>
                    <a:pt x="199673" y="887725"/>
                  </a:lnTo>
                  <a:lnTo>
                    <a:pt x="180839" y="926627"/>
                  </a:lnTo>
                  <a:lnTo>
                    <a:pt x="162941" y="965773"/>
                  </a:lnTo>
                  <a:lnTo>
                    <a:pt x="145979" y="1005151"/>
                  </a:lnTo>
                  <a:lnTo>
                    <a:pt x="129951" y="1044749"/>
                  </a:lnTo>
                  <a:lnTo>
                    <a:pt x="114858" y="1084558"/>
                  </a:lnTo>
                  <a:lnTo>
                    <a:pt x="100699" y="1124564"/>
                  </a:lnTo>
                  <a:lnTo>
                    <a:pt x="87473" y="1164758"/>
                  </a:lnTo>
                  <a:lnTo>
                    <a:pt x="75180" y="1205128"/>
                  </a:lnTo>
                  <a:lnTo>
                    <a:pt x="63820" y="1245663"/>
                  </a:lnTo>
                  <a:lnTo>
                    <a:pt x="53391" y="1286351"/>
                  </a:lnTo>
                  <a:lnTo>
                    <a:pt x="43893" y="1327181"/>
                  </a:lnTo>
                  <a:lnTo>
                    <a:pt x="35325" y="1368143"/>
                  </a:lnTo>
                  <a:lnTo>
                    <a:pt x="27688" y="1409225"/>
                  </a:lnTo>
                  <a:lnTo>
                    <a:pt x="20980" y="1450416"/>
                  </a:lnTo>
                  <a:lnTo>
                    <a:pt x="15201" y="1491704"/>
                  </a:lnTo>
                  <a:lnTo>
                    <a:pt x="10350" y="1533079"/>
                  </a:lnTo>
                  <a:lnTo>
                    <a:pt x="6426" y="1574528"/>
                  </a:lnTo>
                  <a:lnTo>
                    <a:pt x="3430" y="1616042"/>
                  </a:lnTo>
                  <a:lnTo>
                    <a:pt x="1361" y="1657609"/>
                  </a:lnTo>
                  <a:lnTo>
                    <a:pt x="217" y="1699217"/>
                  </a:lnTo>
                  <a:lnTo>
                    <a:pt x="0" y="1740856"/>
                  </a:lnTo>
                  <a:lnTo>
                    <a:pt x="706" y="1782514"/>
                  </a:lnTo>
                  <a:lnTo>
                    <a:pt x="2338" y="1824180"/>
                  </a:lnTo>
                  <a:lnTo>
                    <a:pt x="4893" y="1865843"/>
                  </a:lnTo>
                  <a:lnTo>
                    <a:pt x="8371" y="1907491"/>
                  </a:lnTo>
                  <a:lnTo>
                    <a:pt x="12772" y="1949114"/>
                  </a:lnTo>
                  <a:lnTo>
                    <a:pt x="18095" y="1990700"/>
                  </a:lnTo>
                  <a:lnTo>
                    <a:pt x="24339" y="2032238"/>
                  </a:lnTo>
                  <a:lnTo>
                    <a:pt x="31505" y="2073717"/>
                  </a:lnTo>
                  <a:lnTo>
                    <a:pt x="39591" y="2115125"/>
                  </a:lnTo>
                  <a:lnTo>
                    <a:pt x="48596" y="2156452"/>
                  </a:lnTo>
                  <a:lnTo>
                    <a:pt x="58521" y="2197686"/>
                  </a:lnTo>
                  <a:lnTo>
                    <a:pt x="69365" y="2238816"/>
                  </a:lnTo>
                  <a:lnTo>
                    <a:pt x="81127" y="2279831"/>
                  </a:lnTo>
                  <a:lnTo>
                    <a:pt x="93806" y="2320720"/>
                  </a:lnTo>
                  <a:lnTo>
                    <a:pt x="107402" y="2361471"/>
                  </a:lnTo>
                  <a:lnTo>
                    <a:pt x="121915" y="2402073"/>
                  </a:lnTo>
                  <a:lnTo>
                    <a:pt x="137344" y="2442515"/>
                  </a:lnTo>
                  <a:lnTo>
                    <a:pt x="153688" y="2482786"/>
                  </a:lnTo>
                  <a:lnTo>
                    <a:pt x="170947" y="2522875"/>
                  </a:lnTo>
                  <a:lnTo>
                    <a:pt x="189120" y="2562770"/>
                  </a:lnTo>
                  <a:lnTo>
                    <a:pt x="208207" y="2602460"/>
                  </a:lnTo>
                  <a:lnTo>
                    <a:pt x="228206" y="2641935"/>
                  </a:lnTo>
                  <a:lnTo>
                    <a:pt x="249119" y="2681182"/>
                  </a:lnTo>
                  <a:lnTo>
                    <a:pt x="270943" y="2720191"/>
                  </a:lnTo>
                  <a:lnTo>
                    <a:pt x="293678" y="2758950"/>
                  </a:lnTo>
                  <a:lnTo>
                    <a:pt x="317325" y="2797448"/>
                  </a:lnTo>
                  <a:lnTo>
                    <a:pt x="341881" y="2835675"/>
                  </a:lnTo>
                  <a:lnTo>
                    <a:pt x="367348" y="2873618"/>
                  </a:lnTo>
                  <a:lnTo>
                    <a:pt x="393723" y="2911267"/>
                  </a:lnTo>
                  <a:lnTo>
                    <a:pt x="421007" y="2948611"/>
                  </a:lnTo>
                  <a:lnTo>
                    <a:pt x="449199" y="2985638"/>
                  </a:lnTo>
                  <a:lnTo>
                    <a:pt x="478299" y="3022336"/>
                  </a:lnTo>
                  <a:lnTo>
                    <a:pt x="508305" y="3058696"/>
                  </a:lnTo>
                  <a:lnTo>
                    <a:pt x="539218" y="3094705"/>
                  </a:lnTo>
                  <a:lnTo>
                    <a:pt x="571036" y="3130353"/>
                  </a:lnTo>
                  <a:lnTo>
                    <a:pt x="603760" y="3165628"/>
                  </a:lnTo>
                  <a:lnTo>
                    <a:pt x="637388" y="3200518"/>
                  </a:lnTo>
                  <a:lnTo>
                    <a:pt x="671921" y="3235014"/>
                  </a:lnTo>
                  <a:lnTo>
                    <a:pt x="707357" y="3269104"/>
                  </a:lnTo>
                  <a:lnTo>
                    <a:pt x="743695" y="3302776"/>
                  </a:lnTo>
                  <a:lnTo>
                    <a:pt x="780937" y="3336019"/>
                  </a:lnTo>
                  <a:lnTo>
                    <a:pt x="819080" y="3368822"/>
                  </a:lnTo>
                  <a:lnTo>
                    <a:pt x="858124" y="3401174"/>
                  </a:lnTo>
                  <a:lnTo>
                    <a:pt x="898069" y="3433064"/>
                  </a:lnTo>
                  <a:lnTo>
                    <a:pt x="936931" y="3399790"/>
                  </a:lnTo>
                  <a:lnTo>
                    <a:pt x="895916" y="3367250"/>
                  </a:lnTo>
                  <a:lnTo>
                    <a:pt x="855720" y="3334080"/>
                  </a:lnTo>
                  <a:lnTo>
                    <a:pt x="816349" y="3300285"/>
                  </a:lnTo>
                  <a:lnTo>
                    <a:pt x="777814" y="3265873"/>
                  </a:lnTo>
                  <a:lnTo>
                    <a:pt x="740123" y="3230850"/>
                  </a:lnTo>
                  <a:lnTo>
                    <a:pt x="703285" y="3195222"/>
                  </a:lnTo>
                  <a:lnTo>
                    <a:pt x="667310" y="3158998"/>
                  </a:lnTo>
                  <a:lnTo>
                    <a:pt x="632854" y="3122893"/>
                  </a:lnTo>
                  <a:lnTo>
                    <a:pt x="599404" y="3086429"/>
                  </a:lnTo>
                  <a:lnTo>
                    <a:pt x="566959" y="3049617"/>
                  </a:lnTo>
                  <a:lnTo>
                    <a:pt x="535516" y="3012468"/>
                  </a:lnTo>
                  <a:lnTo>
                    <a:pt x="505075" y="2974995"/>
                  </a:lnTo>
                  <a:lnTo>
                    <a:pt x="475633" y="2937209"/>
                  </a:lnTo>
                  <a:lnTo>
                    <a:pt x="447191" y="2899122"/>
                  </a:lnTo>
                  <a:lnTo>
                    <a:pt x="419745" y="2860745"/>
                  </a:lnTo>
                  <a:lnTo>
                    <a:pt x="393295" y="2822090"/>
                  </a:lnTo>
                  <a:lnTo>
                    <a:pt x="367840" y="2783169"/>
                  </a:lnTo>
                  <a:lnTo>
                    <a:pt x="343377" y="2743993"/>
                  </a:lnTo>
                  <a:lnTo>
                    <a:pt x="319905" y="2704575"/>
                  </a:lnTo>
                  <a:lnTo>
                    <a:pt x="297424" y="2664924"/>
                  </a:lnTo>
                  <a:lnTo>
                    <a:pt x="275931" y="2625054"/>
                  </a:lnTo>
                  <a:lnTo>
                    <a:pt x="255424" y="2584976"/>
                  </a:lnTo>
                  <a:lnTo>
                    <a:pt x="235904" y="2544702"/>
                  </a:lnTo>
                  <a:lnTo>
                    <a:pt x="217367" y="2504243"/>
                  </a:lnTo>
                  <a:lnTo>
                    <a:pt x="199813" y="2463611"/>
                  </a:lnTo>
                  <a:lnTo>
                    <a:pt x="183241" y="2422818"/>
                  </a:lnTo>
                  <a:lnTo>
                    <a:pt x="167648" y="2381874"/>
                  </a:lnTo>
                  <a:lnTo>
                    <a:pt x="153033" y="2340793"/>
                  </a:lnTo>
                  <a:lnTo>
                    <a:pt x="139396" y="2299585"/>
                  </a:lnTo>
                  <a:lnTo>
                    <a:pt x="126734" y="2258263"/>
                  </a:lnTo>
                  <a:lnTo>
                    <a:pt x="115045" y="2216837"/>
                  </a:lnTo>
                  <a:lnTo>
                    <a:pt x="104330" y="2175320"/>
                  </a:lnTo>
                  <a:lnTo>
                    <a:pt x="94585" y="2133723"/>
                  </a:lnTo>
                  <a:lnTo>
                    <a:pt x="85810" y="2092058"/>
                  </a:lnTo>
                  <a:lnTo>
                    <a:pt x="78003" y="2050337"/>
                  </a:lnTo>
                  <a:lnTo>
                    <a:pt x="71163" y="2008571"/>
                  </a:lnTo>
                  <a:lnTo>
                    <a:pt x="65289" y="1966771"/>
                  </a:lnTo>
                  <a:lnTo>
                    <a:pt x="60378" y="1924950"/>
                  </a:lnTo>
                  <a:lnTo>
                    <a:pt x="56429" y="1883120"/>
                  </a:lnTo>
                  <a:lnTo>
                    <a:pt x="53442" y="1841291"/>
                  </a:lnTo>
                  <a:lnTo>
                    <a:pt x="51414" y="1799475"/>
                  </a:lnTo>
                  <a:lnTo>
                    <a:pt x="50344" y="1757685"/>
                  </a:lnTo>
                  <a:lnTo>
                    <a:pt x="50231" y="1715932"/>
                  </a:lnTo>
                  <a:lnTo>
                    <a:pt x="51073" y="1674227"/>
                  </a:lnTo>
                  <a:lnTo>
                    <a:pt x="52869" y="1632582"/>
                  </a:lnTo>
                  <a:lnTo>
                    <a:pt x="55617" y="1591009"/>
                  </a:lnTo>
                  <a:lnTo>
                    <a:pt x="59316" y="1549519"/>
                  </a:lnTo>
                  <a:lnTo>
                    <a:pt x="63964" y="1508125"/>
                  </a:lnTo>
                  <a:lnTo>
                    <a:pt x="69561" y="1466837"/>
                  </a:lnTo>
                  <a:lnTo>
                    <a:pt x="76104" y="1425667"/>
                  </a:lnTo>
                  <a:lnTo>
                    <a:pt x="83592" y="1384628"/>
                  </a:lnTo>
                  <a:lnTo>
                    <a:pt x="92023" y="1343730"/>
                  </a:lnTo>
                  <a:lnTo>
                    <a:pt x="101397" y="1302986"/>
                  </a:lnTo>
                  <a:lnTo>
                    <a:pt x="111711" y="1262407"/>
                  </a:lnTo>
                  <a:lnTo>
                    <a:pt x="122965" y="1222004"/>
                  </a:lnTo>
                  <a:lnTo>
                    <a:pt x="135157" y="1181790"/>
                  </a:lnTo>
                  <a:lnTo>
                    <a:pt x="148285" y="1141776"/>
                  </a:lnTo>
                  <a:lnTo>
                    <a:pt x="162348" y="1101974"/>
                  </a:lnTo>
                  <a:lnTo>
                    <a:pt x="177344" y="1062395"/>
                  </a:lnTo>
                  <a:lnTo>
                    <a:pt x="193273" y="1023051"/>
                  </a:lnTo>
                  <a:lnTo>
                    <a:pt x="210132" y="983953"/>
                  </a:lnTo>
                  <a:lnTo>
                    <a:pt x="227920" y="945114"/>
                  </a:lnTo>
                  <a:lnTo>
                    <a:pt x="246636" y="906545"/>
                  </a:lnTo>
                  <a:lnTo>
                    <a:pt x="266279" y="868257"/>
                  </a:lnTo>
                  <a:lnTo>
                    <a:pt x="286846" y="830263"/>
                  </a:lnTo>
                  <a:lnTo>
                    <a:pt x="308337" y="792574"/>
                  </a:lnTo>
                  <a:lnTo>
                    <a:pt x="330749" y="755201"/>
                  </a:lnTo>
                  <a:lnTo>
                    <a:pt x="354082" y="718157"/>
                  </a:lnTo>
                  <a:lnTo>
                    <a:pt x="378334" y="681453"/>
                  </a:lnTo>
                  <a:lnTo>
                    <a:pt x="403504" y="645100"/>
                  </a:lnTo>
                  <a:lnTo>
                    <a:pt x="429590" y="609110"/>
                  </a:lnTo>
                  <a:lnTo>
                    <a:pt x="456590" y="573495"/>
                  </a:lnTo>
                  <a:lnTo>
                    <a:pt x="484504" y="538267"/>
                  </a:lnTo>
                  <a:lnTo>
                    <a:pt x="513330" y="503437"/>
                  </a:lnTo>
                  <a:lnTo>
                    <a:pt x="543066" y="469017"/>
                  </a:lnTo>
                  <a:lnTo>
                    <a:pt x="573711" y="435019"/>
                  </a:lnTo>
                  <a:lnTo>
                    <a:pt x="605264" y="401453"/>
                  </a:lnTo>
                  <a:lnTo>
                    <a:pt x="637722" y="368333"/>
                  </a:lnTo>
                  <a:lnTo>
                    <a:pt x="671085" y="335669"/>
                  </a:lnTo>
                  <a:lnTo>
                    <a:pt x="705352" y="303473"/>
                  </a:lnTo>
                  <a:lnTo>
                    <a:pt x="740520" y="271757"/>
                  </a:lnTo>
                  <a:lnTo>
                    <a:pt x="776588" y="240533"/>
                  </a:lnTo>
                  <a:lnTo>
                    <a:pt x="813555" y="209811"/>
                  </a:lnTo>
                  <a:lnTo>
                    <a:pt x="851419" y="179605"/>
                  </a:lnTo>
                  <a:lnTo>
                    <a:pt x="890180" y="149925"/>
                  </a:lnTo>
                  <a:lnTo>
                    <a:pt x="929835" y="120783"/>
                  </a:lnTo>
                  <a:lnTo>
                    <a:pt x="970383" y="92191"/>
                  </a:lnTo>
                  <a:lnTo>
                    <a:pt x="1011822" y="64160"/>
                  </a:lnTo>
                  <a:lnTo>
                    <a:pt x="1054152" y="36702"/>
                  </a:lnTo>
                  <a:lnTo>
                    <a:pt x="1018465" y="0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63916" y="3536569"/>
              <a:ext cx="396875" cy="421640"/>
            </a:xfrm>
            <a:custGeom>
              <a:avLst/>
              <a:gdLst/>
              <a:ahLst/>
              <a:cxnLst/>
              <a:rect l="l" t="t" r="r" b="b"/>
              <a:pathLst>
                <a:path w="396875" h="421639">
                  <a:moveTo>
                    <a:pt x="396620" y="0"/>
                  </a:moveTo>
                  <a:lnTo>
                    <a:pt x="0" y="0"/>
                  </a:lnTo>
                  <a:lnTo>
                    <a:pt x="0" y="336930"/>
                  </a:lnTo>
                  <a:lnTo>
                    <a:pt x="198247" y="421131"/>
                  </a:lnTo>
                  <a:lnTo>
                    <a:pt x="396620" y="336930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006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8073008" y="3580892"/>
            <a:ext cx="215709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60"/>
              </a:lnSpc>
              <a:tabLst>
                <a:tab pos="344805" algn="l"/>
              </a:tabLst>
            </a:pPr>
            <a:r>
              <a:rPr sz="3600" b="1" spc="-75" baseline="115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3600" b="1" baseline="1157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b="1" spc="-80" dirty="0">
                <a:solidFill>
                  <a:srgbClr val="385622"/>
                </a:solidFill>
                <a:latin typeface="Arial"/>
                <a:cs typeface="Arial"/>
              </a:rPr>
              <a:t>Selección </a:t>
            </a:r>
            <a:r>
              <a:rPr sz="1800" b="1" spc="-50" dirty="0">
                <a:solidFill>
                  <a:srgbClr val="385622"/>
                </a:solidFill>
                <a:latin typeface="Arial"/>
                <a:cs typeface="Arial"/>
              </a:rPr>
              <a:t>Victima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597393" y="4701032"/>
            <a:ext cx="396875" cy="421005"/>
          </a:xfrm>
          <a:custGeom>
            <a:avLst/>
            <a:gdLst/>
            <a:ahLst/>
            <a:cxnLst/>
            <a:rect l="l" t="t" r="r" b="b"/>
            <a:pathLst>
              <a:path w="396875" h="421004">
                <a:moveTo>
                  <a:pt x="396621" y="0"/>
                </a:moveTo>
                <a:lnTo>
                  <a:pt x="0" y="0"/>
                </a:lnTo>
                <a:lnTo>
                  <a:pt x="0" y="336804"/>
                </a:lnTo>
                <a:lnTo>
                  <a:pt x="198247" y="421005"/>
                </a:lnTo>
                <a:lnTo>
                  <a:pt x="396621" y="336804"/>
                </a:lnTo>
                <a:lnTo>
                  <a:pt x="396621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7706359" y="4665979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478653" y="5358129"/>
            <a:ext cx="396875" cy="421640"/>
          </a:xfrm>
          <a:custGeom>
            <a:avLst/>
            <a:gdLst/>
            <a:ahLst/>
            <a:cxnLst/>
            <a:rect l="l" t="t" r="r" b="b"/>
            <a:pathLst>
              <a:path w="396875" h="421639">
                <a:moveTo>
                  <a:pt x="396748" y="0"/>
                </a:moveTo>
                <a:lnTo>
                  <a:pt x="0" y="0"/>
                </a:lnTo>
                <a:lnTo>
                  <a:pt x="0" y="336892"/>
                </a:lnTo>
                <a:lnTo>
                  <a:pt x="198374" y="421119"/>
                </a:lnTo>
                <a:lnTo>
                  <a:pt x="396748" y="336892"/>
                </a:lnTo>
                <a:lnTo>
                  <a:pt x="396748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562346" y="5370982"/>
            <a:ext cx="135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3600" b="1" spc="-75" baseline="9259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3600" b="1" baseline="925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b="1" spc="-55" dirty="0">
                <a:solidFill>
                  <a:srgbClr val="385622"/>
                </a:solidFill>
                <a:latin typeface="Arial"/>
                <a:cs typeface="Arial"/>
              </a:rPr>
              <a:t>Exigencia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904360" y="4488815"/>
            <a:ext cx="396875" cy="421005"/>
          </a:xfrm>
          <a:custGeom>
            <a:avLst/>
            <a:gdLst/>
            <a:ahLst/>
            <a:cxnLst/>
            <a:rect l="l" t="t" r="r" b="b"/>
            <a:pathLst>
              <a:path w="396875" h="421004">
                <a:moveTo>
                  <a:pt x="396621" y="0"/>
                </a:moveTo>
                <a:lnTo>
                  <a:pt x="0" y="0"/>
                </a:lnTo>
                <a:lnTo>
                  <a:pt x="0" y="336804"/>
                </a:lnTo>
                <a:lnTo>
                  <a:pt x="198247" y="421005"/>
                </a:lnTo>
                <a:lnTo>
                  <a:pt x="396621" y="336804"/>
                </a:lnTo>
                <a:lnTo>
                  <a:pt x="396621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4013072" y="4453508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3671442" y="3457702"/>
            <a:ext cx="396875" cy="421640"/>
          </a:xfrm>
          <a:custGeom>
            <a:avLst/>
            <a:gdLst/>
            <a:ahLst/>
            <a:cxnLst/>
            <a:rect l="l" t="t" r="r" b="b"/>
            <a:pathLst>
              <a:path w="396875" h="421639">
                <a:moveTo>
                  <a:pt x="396621" y="0"/>
                </a:moveTo>
                <a:lnTo>
                  <a:pt x="0" y="0"/>
                </a:lnTo>
                <a:lnTo>
                  <a:pt x="0" y="336931"/>
                </a:lnTo>
                <a:lnTo>
                  <a:pt x="198374" y="421131"/>
                </a:lnTo>
                <a:lnTo>
                  <a:pt x="396621" y="336931"/>
                </a:lnTo>
                <a:lnTo>
                  <a:pt x="396621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3780282" y="3422395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823589" y="2460625"/>
            <a:ext cx="396875" cy="421005"/>
          </a:xfrm>
          <a:custGeom>
            <a:avLst/>
            <a:gdLst/>
            <a:ahLst/>
            <a:cxnLst/>
            <a:rect l="l" t="t" r="r" b="b"/>
            <a:pathLst>
              <a:path w="396875" h="421005">
                <a:moveTo>
                  <a:pt x="396621" y="0"/>
                </a:moveTo>
                <a:lnTo>
                  <a:pt x="0" y="0"/>
                </a:lnTo>
                <a:lnTo>
                  <a:pt x="0" y="336803"/>
                </a:lnTo>
                <a:lnTo>
                  <a:pt x="198374" y="421004"/>
                </a:lnTo>
                <a:lnTo>
                  <a:pt x="396621" y="336803"/>
                </a:lnTo>
                <a:lnTo>
                  <a:pt x="396621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3932301" y="2424506"/>
            <a:ext cx="181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944490" y="1224661"/>
            <a:ext cx="396875" cy="421005"/>
          </a:xfrm>
          <a:custGeom>
            <a:avLst/>
            <a:gdLst/>
            <a:ahLst/>
            <a:cxnLst/>
            <a:rect l="l" t="t" r="r" b="b"/>
            <a:pathLst>
              <a:path w="396875" h="421005">
                <a:moveTo>
                  <a:pt x="396621" y="0"/>
                </a:moveTo>
                <a:lnTo>
                  <a:pt x="0" y="0"/>
                </a:lnTo>
                <a:lnTo>
                  <a:pt x="0" y="336803"/>
                </a:lnTo>
                <a:lnTo>
                  <a:pt x="198247" y="421004"/>
                </a:lnTo>
                <a:lnTo>
                  <a:pt x="396621" y="336803"/>
                </a:lnTo>
                <a:lnTo>
                  <a:pt x="396621" y="0"/>
                </a:lnTo>
                <a:close/>
              </a:path>
            </a:pathLst>
          </a:custGeom>
          <a:solidFill>
            <a:srgbClr val="00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5053329" y="1188846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5118100" y="1771395"/>
            <a:ext cx="1993264" cy="3510279"/>
            <a:chOff x="5118100" y="1771395"/>
            <a:chExt cx="1993264" cy="3510279"/>
          </a:xfrm>
        </p:grpSpPr>
        <p:pic>
          <p:nvPicPr>
            <p:cNvPr id="133" name="object 13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01636" y="5140960"/>
              <a:ext cx="109601" cy="14071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18100" y="1771395"/>
              <a:ext cx="126491" cy="130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6392"/>
            <a:ext cx="12192000" cy="6952101"/>
            <a:chOff x="0" y="-96392"/>
            <a:chExt cx="12192000" cy="69521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6392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3017" y="178307"/>
              <a:ext cx="1263015" cy="1016000"/>
            </a:xfrm>
            <a:custGeom>
              <a:avLst/>
              <a:gdLst/>
              <a:ahLst/>
              <a:cxnLst/>
              <a:rect l="l" t="t" r="r" b="b"/>
              <a:pathLst>
                <a:path w="1263014" h="1016000">
                  <a:moveTo>
                    <a:pt x="1262748" y="0"/>
                  </a:moveTo>
                  <a:lnTo>
                    <a:pt x="0" y="0"/>
                  </a:lnTo>
                  <a:lnTo>
                    <a:pt x="0" y="1016000"/>
                  </a:lnTo>
                  <a:lnTo>
                    <a:pt x="1262748" y="1016000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7004" y="5878063"/>
              <a:ext cx="7893558" cy="9776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176" y="1211580"/>
              <a:ext cx="4578858" cy="32270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7004" y="266700"/>
              <a:ext cx="7893558" cy="55618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1317" y="1773554"/>
              <a:ext cx="11229975" cy="4752340"/>
            </a:xfrm>
            <a:custGeom>
              <a:avLst/>
              <a:gdLst/>
              <a:ahLst/>
              <a:cxnLst/>
              <a:rect l="l" t="t" r="r" b="b"/>
              <a:pathLst>
                <a:path w="11229975" h="4752340">
                  <a:moveTo>
                    <a:pt x="2716263" y="1187831"/>
                  </a:moveTo>
                  <a:lnTo>
                    <a:pt x="2041766" y="0"/>
                  </a:lnTo>
                  <a:lnTo>
                    <a:pt x="674585" y="0"/>
                  </a:lnTo>
                  <a:lnTo>
                    <a:pt x="0" y="1187831"/>
                  </a:lnTo>
                  <a:lnTo>
                    <a:pt x="674585" y="2375662"/>
                  </a:lnTo>
                  <a:lnTo>
                    <a:pt x="2041766" y="2375662"/>
                  </a:lnTo>
                  <a:lnTo>
                    <a:pt x="2716263" y="1187831"/>
                  </a:lnTo>
                  <a:close/>
                </a:path>
                <a:path w="11229975" h="4752340">
                  <a:moveTo>
                    <a:pt x="11229454" y="3615436"/>
                  </a:moveTo>
                  <a:lnTo>
                    <a:pt x="10583913" y="2478786"/>
                  </a:lnTo>
                  <a:lnTo>
                    <a:pt x="9158592" y="2478786"/>
                  </a:lnTo>
                  <a:lnTo>
                    <a:pt x="8513051" y="3615436"/>
                  </a:lnTo>
                  <a:lnTo>
                    <a:pt x="9158592" y="4752010"/>
                  </a:lnTo>
                  <a:lnTo>
                    <a:pt x="10583913" y="4752010"/>
                  </a:lnTo>
                  <a:lnTo>
                    <a:pt x="11229454" y="3615436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317" y="1773554"/>
              <a:ext cx="2716530" cy="2376170"/>
            </a:xfrm>
            <a:custGeom>
              <a:avLst/>
              <a:gdLst/>
              <a:ahLst/>
              <a:cxnLst/>
              <a:rect l="l" t="t" r="r" b="b"/>
              <a:pathLst>
                <a:path w="2716530" h="2376170">
                  <a:moveTo>
                    <a:pt x="0" y="1187831"/>
                  </a:moveTo>
                  <a:lnTo>
                    <a:pt x="674585" y="0"/>
                  </a:lnTo>
                  <a:lnTo>
                    <a:pt x="2041766" y="0"/>
                  </a:lnTo>
                  <a:lnTo>
                    <a:pt x="2716263" y="1187831"/>
                  </a:lnTo>
                  <a:lnTo>
                    <a:pt x="2041766" y="2375662"/>
                  </a:lnTo>
                  <a:lnTo>
                    <a:pt x="674585" y="2375662"/>
                  </a:lnTo>
                  <a:lnTo>
                    <a:pt x="0" y="1187831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802" y="2042541"/>
              <a:ext cx="2181860" cy="1864995"/>
            </a:xfrm>
            <a:custGeom>
              <a:avLst/>
              <a:gdLst/>
              <a:ahLst/>
              <a:cxnLst/>
              <a:rect l="l" t="t" r="r" b="b"/>
              <a:pathLst>
                <a:path w="2181860" h="1864995">
                  <a:moveTo>
                    <a:pt x="1697888" y="0"/>
                  </a:moveTo>
                  <a:lnTo>
                    <a:pt x="483933" y="0"/>
                  </a:lnTo>
                  <a:lnTo>
                    <a:pt x="0" y="932434"/>
                  </a:lnTo>
                  <a:lnTo>
                    <a:pt x="483933" y="1864995"/>
                  </a:lnTo>
                  <a:lnTo>
                    <a:pt x="1697888" y="1864995"/>
                  </a:lnTo>
                  <a:lnTo>
                    <a:pt x="2181758" y="932434"/>
                  </a:lnTo>
                  <a:lnTo>
                    <a:pt x="1697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88257" y="1659382"/>
              <a:ext cx="2716530" cy="2376170"/>
            </a:xfrm>
            <a:custGeom>
              <a:avLst/>
              <a:gdLst/>
              <a:ahLst/>
              <a:cxnLst/>
              <a:rect l="l" t="t" r="r" b="b"/>
              <a:pathLst>
                <a:path w="2716529" h="2376170">
                  <a:moveTo>
                    <a:pt x="2041778" y="0"/>
                  </a:moveTo>
                  <a:lnTo>
                    <a:pt x="674623" y="0"/>
                  </a:lnTo>
                  <a:lnTo>
                    <a:pt x="0" y="1187830"/>
                  </a:lnTo>
                  <a:lnTo>
                    <a:pt x="674623" y="2375661"/>
                  </a:lnTo>
                  <a:lnTo>
                    <a:pt x="2041778" y="2375661"/>
                  </a:lnTo>
                  <a:lnTo>
                    <a:pt x="2716275" y="1187830"/>
                  </a:lnTo>
                  <a:lnTo>
                    <a:pt x="204177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1307" y="1507489"/>
              <a:ext cx="2716530" cy="2375535"/>
            </a:xfrm>
            <a:custGeom>
              <a:avLst/>
              <a:gdLst/>
              <a:ahLst/>
              <a:cxnLst/>
              <a:rect l="l" t="t" r="r" b="b"/>
              <a:pathLst>
                <a:path w="2716529" h="2375535">
                  <a:moveTo>
                    <a:pt x="2041778" y="0"/>
                  </a:moveTo>
                  <a:lnTo>
                    <a:pt x="674624" y="0"/>
                  </a:lnTo>
                  <a:lnTo>
                    <a:pt x="0" y="1187704"/>
                  </a:lnTo>
                  <a:lnTo>
                    <a:pt x="674624" y="2375535"/>
                  </a:lnTo>
                  <a:lnTo>
                    <a:pt x="2041778" y="2375535"/>
                  </a:lnTo>
                  <a:lnTo>
                    <a:pt x="2716276" y="1187704"/>
                  </a:lnTo>
                  <a:lnTo>
                    <a:pt x="204177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5307" y="4220845"/>
              <a:ext cx="2716530" cy="2376170"/>
            </a:xfrm>
            <a:custGeom>
              <a:avLst/>
              <a:gdLst/>
              <a:ahLst/>
              <a:cxnLst/>
              <a:rect l="l" t="t" r="r" b="b"/>
              <a:pathLst>
                <a:path w="2716529" h="2376170">
                  <a:moveTo>
                    <a:pt x="2041651" y="0"/>
                  </a:moveTo>
                  <a:lnTo>
                    <a:pt x="674623" y="0"/>
                  </a:lnTo>
                  <a:lnTo>
                    <a:pt x="0" y="1187830"/>
                  </a:lnTo>
                  <a:lnTo>
                    <a:pt x="674623" y="2375611"/>
                  </a:lnTo>
                  <a:lnTo>
                    <a:pt x="2041651" y="2375611"/>
                  </a:lnTo>
                  <a:lnTo>
                    <a:pt x="2716275" y="1187830"/>
                  </a:lnTo>
                  <a:lnTo>
                    <a:pt x="204165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0225" y="1709419"/>
              <a:ext cx="5795645" cy="2177415"/>
            </a:xfrm>
            <a:custGeom>
              <a:avLst/>
              <a:gdLst/>
              <a:ahLst/>
              <a:cxnLst/>
              <a:rect l="l" t="t" r="r" b="b"/>
              <a:pathLst>
                <a:path w="5795645" h="2177415">
                  <a:moveTo>
                    <a:pt x="2199119" y="1195832"/>
                  </a:moveTo>
                  <a:lnTo>
                    <a:pt x="1701800" y="214757"/>
                  </a:lnTo>
                  <a:lnTo>
                    <a:pt x="497332" y="214757"/>
                  </a:lnTo>
                  <a:lnTo>
                    <a:pt x="0" y="1195832"/>
                  </a:lnTo>
                  <a:lnTo>
                    <a:pt x="497332" y="2176907"/>
                  </a:lnTo>
                  <a:lnTo>
                    <a:pt x="1701800" y="2176907"/>
                  </a:lnTo>
                  <a:lnTo>
                    <a:pt x="2199119" y="1195832"/>
                  </a:lnTo>
                  <a:close/>
                </a:path>
                <a:path w="5795645" h="2177415">
                  <a:moveTo>
                    <a:pt x="5795264" y="981075"/>
                  </a:moveTo>
                  <a:lnTo>
                    <a:pt x="5294503" y="0"/>
                  </a:lnTo>
                  <a:lnTo>
                    <a:pt x="4104259" y="0"/>
                  </a:lnTo>
                  <a:lnTo>
                    <a:pt x="3603498" y="981075"/>
                  </a:lnTo>
                  <a:lnTo>
                    <a:pt x="4104259" y="1962150"/>
                  </a:lnTo>
                  <a:lnTo>
                    <a:pt x="5294503" y="1962150"/>
                  </a:lnTo>
                  <a:lnTo>
                    <a:pt x="5795264" y="981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0764" y="2725801"/>
              <a:ext cx="812165" cy="224154"/>
            </a:xfrm>
            <a:custGeom>
              <a:avLst/>
              <a:gdLst/>
              <a:ahLst/>
              <a:cxnLst/>
              <a:rect l="l" t="t" r="r" b="b"/>
              <a:pathLst>
                <a:path w="812164" h="224155">
                  <a:moveTo>
                    <a:pt x="699897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3"/>
                  </a:lnTo>
                  <a:lnTo>
                    <a:pt x="8804" y="155608"/>
                  </a:lnTo>
                  <a:lnTo>
                    <a:pt x="32813" y="191214"/>
                  </a:lnTo>
                  <a:lnTo>
                    <a:pt x="68419" y="215223"/>
                  </a:lnTo>
                  <a:lnTo>
                    <a:pt x="112013" y="224027"/>
                  </a:lnTo>
                  <a:lnTo>
                    <a:pt x="699897" y="224027"/>
                  </a:lnTo>
                  <a:lnTo>
                    <a:pt x="743491" y="215223"/>
                  </a:lnTo>
                  <a:lnTo>
                    <a:pt x="779097" y="191214"/>
                  </a:lnTo>
                  <a:lnTo>
                    <a:pt x="803106" y="155608"/>
                  </a:lnTo>
                  <a:lnTo>
                    <a:pt x="811911" y="112013"/>
                  </a:lnTo>
                  <a:lnTo>
                    <a:pt x="803106" y="68419"/>
                  </a:lnTo>
                  <a:lnTo>
                    <a:pt x="779097" y="32813"/>
                  </a:lnTo>
                  <a:lnTo>
                    <a:pt x="743491" y="8804"/>
                  </a:lnTo>
                  <a:lnTo>
                    <a:pt x="699897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7940" y="2500883"/>
              <a:ext cx="4856480" cy="688340"/>
            </a:xfrm>
            <a:custGeom>
              <a:avLst/>
              <a:gdLst/>
              <a:ahLst/>
              <a:cxnLst/>
              <a:rect l="l" t="t" r="r" b="b"/>
              <a:pathLst>
                <a:path w="4856480" h="688339">
                  <a:moveTo>
                    <a:pt x="584708" y="118872"/>
                  </a:moveTo>
                  <a:lnTo>
                    <a:pt x="575360" y="72605"/>
                  </a:lnTo>
                  <a:lnTo>
                    <a:pt x="549884" y="34823"/>
                  </a:lnTo>
                  <a:lnTo>
                    <a:pt x="512102" y="9347"/>
                  </a:lnTo>
                  <a:lnTo>
                    <a:pt x="465836" y="0"/>
                  </a:lnTo>
                  <a:lnTo>
                    <a:pt x="118872" y="0"/>
                  </a:lnTo>
                  <a:lnTo>
                    <a:pt x="72593" y="9347"/>
                  </a:lnTo>
                  <a:lnTo>
                    <a:pt x="34810" y="34823"/>
                  </a:lnTo>
                  <a:lnTo>
                    <a:pt x="9334" y="72605"/>
                  </a:lnTo>
                  <a:lnTo>
                    <a:pt x="0" y="118872"/>
                  </a:lnTo>
                  <a:lnTo>
                    <a:pt x="9334" y="165150"/>
                  </a:lnTo>
                  <a:lnTo>
                    <a:pt x="34810" y="202933"/>
                  </a:lnTo>
                  <a:lnTo>
                    <a:pt x="72593" y="228409"/>
                  </a:lnTo>
                  <a:lnTo>
                    <a:pt x="118872" y="237744"/>
                  </a:lnTo>
                  <a:lnTo>
                    <a:pt x="465836" y="237744"/>
                  </a:lnTo>
                  <a:lnTo>
                    <a:pt x="512102" y="228409"/>
                  </a:lnTo>
                  <a:lnTo>
                    <a:pt x="549884" y="202933"/>
                  </a:lnTo>
                  <a:lnTo>
                    <a:pt x="575360" y="165150"/>
                  </a:lnTo>
                  <a:lnTo>
                    <a:pt x="584708" y="118872"/>
                  </a:lnTo>
                  <a:close/>
                </a:path>
                <a:path w="4856480" h="688339">
                  <a:moveTo>
                    <a:pt x="926084" y="569341"/>
                  </a:moveTo>
                  <a:lnTo>
                    <a:pt x="916736" y="523074"/>
                  </a:lnTo>
                  <a:lnTo>
                    <a:pt x="891260" y="485292"/>
                  </a:lnTo>
                  <a:lnTo>
                    <a:pt x="853478" y="459816"/>
                  </a:lnTo>
                  <a:lnTo>
                    <a:pt x="807212" y="450469"/>
                  </a:lnTo>
                  <a:lnTo>
                    <a:pt x="268351" y="450469"/>
                  </a:lnTo>
                  <a:lnTo>
                    <a:pt x="222072" y="459816"/>
                  </a:lnTo>
                  <a:lnTo>
                    <a:pt x="184289" y="485292"/>
                  </a:lnTo>
                  <a:lnTo>
                    <a:pt x="158813" y="523074"/>
                  </a:lnTo>
                  <a:lnTo>
                    <a:pt x="149479" y="569341"/>
                  </a:lnTo>
                  <a:lnTo>
                    <a:pt x="158813" y="615619"/>
                  </a:lnTo>
                  <a:lnTo>
                    <a:pt x="184289" y="653402"/>
                  </a:lnTo>
                  <a:lnTo>
                    <a:pt x="222072" y="678878"/>
                  </a:lnTo>
                  <a:lnTo>
                    <a:pt x="268351" y="688213"/>
                  </a:lnTo>
                  <a:lnTo>
                    <a:pt x="807212" y="688213"/>
                  </a:lnTo>
                  <a:lnTo>
                    <a:pt x="853478" y="678878"/>
                  </a:lnTo>
                  <a:lnTo>
                    <a:pt x="891260" y="653402"/>
                  </a:lnTo>
                  <a:lnTo>
                    <a:pt x="916736" y="615619"/>
                  </a:lnTo>
                  <a:lnTo>
                    <a:pt x="926084" y="569341"/>
                  </a:lnTo>
                  <a:close/>
                </a:path>
                <a:path w="4856480" h="688339">
                  <a:moveTo>
                    <a:pt x="4856480" y="240538"/>
                  </a:moveTo>
                  <a:lnTo>
                    <a:pt x="4848161" y="199364"/>
                  </a:lnTo>
                  <a:lnTo>
                    <a:pt x="4825492" y="165735"/>
                  </a:lnTo>
                  <a:lnTo>
                    <a:pt x="4791862" y="143065"/>
                  </a:lnTo>
                  <a:lnTo>
                    <a:pt x="4750689" y="134747"/>
                  </a:lnTo>
                  <a:lnTo>
                    <a:pt x="4057650" y="134747"/>
                  </a:lnTo>
                  <a:lnTo>
                    <a:pt x="4016464" y="143065"/>
                  </a:lnTo>
                  <a:lnTo>
                    <a:pt x="3982847" y="165735"/>
                  </a:lnTo>
                  <a:lnTo>
                    <a:pt x="3960164" y="199364"/>
                  </a:lnTo>
                  <a:lnTo>
                    <a:pt x="3951859" y="240538"/>
                  </a:lnTo>
                  <a:lnTo>
                    <a:pt x="3960164" y="281787"/>
                  </a:lnTo>
                  <a:lnTo>
                    <a:pt x="3982847" y="315455"/>
                  </a:lnTo>
                  <a:lnTo>
                    <a:pt x="4016464" y="338150"/>
                  </a:lnTo>
                  <a:lnTo>
                    <a:pt x="4057650" y="346456"/>
                  </a:lnTo>
                  <a:lnTo>
                    <a:pt x="4750689" y="346456"/>
                  </a:lnTo>
                  <a:lnTo>
                    <a:pt x="4791862" y="338150"/>
                  </a:lnTo>
                  <a:lnTo>
                    <a:pt x="4825479" y="315455"/>
                  </a:lnTo>
                  <a:lnTo>
                    <a:pt x="4848161" y="281787"/>
                  </a:lnTo>
                  <a:lnTo>
                    <a:pt x="4856480" y="240538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88608" y="2400299"/>
              <a:ext cx="991235" cy="682625"/>
            </a:xfrm>
            <a:custGeom>
              <a:avLst/>
              <a:gdLst/>
              <a:ahLst/>
              <a:cxnLst/>
              <a:rect l="l" t="t" r="r" b="b"/>
              <a:pathLst>
                <a:path w="991234" h="682625">
                  <a:moveTo>
                    <a:pt x="661670" y="118872"/>
                  </a:moveTo>
                  <a:lnTo>
                    <a:pt x="652322" y="72605"/>
                  </a:lnTo>
                  <a:lnTo>
                    <a:pt x="626846" y="34823"/>
                  </a:lnTo>
                  <a:lnTo>
                    <a:pt x="589064" y="9347"/>
                  </a:lnTo>
                  <a:lnTo>
                    <a:pt x="542798" y="0"/>
                  </a:lnTo>
                  <a:lnTo>
                    <a:pt x="118745" y="0"/>
                  </a:lnTo>
                  <a:lnTo>
                    <a:pt x="72478" y="9347"/>
                  </a:lnTo>
                  <a:lnTo>
                    <a:pt x="34747" y="34823"/>
                  </a:lnTo>
                  <a:lnTo>
                    <a:pt x="9309" y="72605"/>
                  </a:lnTo>
                  <a:lnTo>
                    <a:pt x="0" y="118872"/>
                  </a:lnTo>
                  <a:lnTo>
                    <a:pt x="9309" y="165074"/>
                  </a:lnTo>
                  <a:lnTo>
                    <a:pt x="34747" y="202819"/>
                  </a:lnTo>
                  <a:lnTo>
                    <a:pt x="72478" y="228282"/>
                  </a:lnTo>
                  <a:lnTo>
                    <a:pt x="118745" y="237617"/>
                  </a:lnTo>
                  <a:lnTo>
                    <a:pt x="542798" y="237617"/>
                  </a:lnTo>
                  <a:lnTo>
                    <a:pt x="589064" y="228282"/>
                  </a:lnTo>
                  <a:lnTo>
                    <a:pt x="626846" y="202819"/>
                  </a:lnTo>
                  <a:lnTo>
                    <a:pt x="652322" y="165074"/>
                  </a:lnTo>
                  <a:lnTo>
                    <a:pt x="661670" y="118872"/>
                  </a:lnTo>
                  <a:close/>
                </a:path>
                <a:path w="991234" h="682625">
                  <a:moveTo>
                    <a:pt x="991108" y="563499"/>
                  </a:moveTo>
                  <a:lnTo>
                    <a:pt x="981760" y="517245"/>
                  </a:lnTo>
                  <a:lnTo>
                    <a:pt x="956284" y="479513"/>
                  </a:lnTo>
                  <a:lnTo>
                    <a:pt x="918502" y="454075"/>
                  </a:lnTo>
                  <a:lnTo>
                    <a:pt x="872236" y="444754"/>
                  </a:lnTo>
                  <a:lnTo>
                    <a:pt x="294894" y="444754"/>
                  </a:lnTo>
                  <a:lnTo>
                    <a:pt x="248615" y="454075"/>
                  </a:lnTo>
                  <a:lnTo>
                    <a:pt x="210832" y="479513"/>
                  </a:lnTo>
                  <a:lnTo>
                    <a:pt x="185356" y="517245"/>
                  </a:lnTo>
                  <a:lnTo>
                    <a:pt x="176022" y="563499"/>
                  </a:lnTo>
                  <a:lnTo>
                    <a:pt x="185356" y="609777"/>
                  </a:lnTo>
                  <a:lnTo>
                    <a:pt x="210832" y="647560"/>
                  </a:lnTo>
                  <a:lnTo>
                    <a:pt x="248615" y="673036"/>
                  </a:lnTo>
                  <a:lnTo>
                    <a:pt x="294894" y="682371"/>
                  </a:lnTo>
                  <a:lnTo>
                    <a:pt x="872236" y="682371"/>
                  </a:lnTo>
                  <a:lnTo>
                    <a:pt x="918502" y="673036"/>
                  </a:lnTo>
                  <a:lnTo>
                    <a:pt x="956284" y="647560"/>
                  </a:lnTo>
                  <a:lnTo>
                    <a:pt x="981760" y="609777"/>
                  </a:lnTo>
                  <a:lnTo>
                    <a:pt x="991108" y="563499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9403" y="1361948"/>
            <a:ext cx="1617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12A35"/>
                </a:solidFill>
                <a:latin typeface="Tahoma"/>
                <a:cs typeface="Tahoma"/>
              </a:rPr>
              <a:t>Exigencia</a:t>
            </a:r>
            <a:r>
              <a:rPr sz="1600" b="1" spc="-100" dirty="0">
                <a:solidFill>
                  <a:srgbClr val="212A35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212A35"/>
                </a:solidFill>
                <a:latin typeface="Tahoma"/>
                <a:cs typeface="Tahoma"/>
              </a:rPr>
              <a:t>Única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29638" y="1595882"/>
            <a:ext cx="436245" cy="436245"/>
            <a:chOff x="1429638" y="1595882"/>
            <a:chExt cx="436245" cy="436245"/>
          </a:xfrm>
        </p:grpSpPr>
        <p:sp>
          <p:nvSpPr>
            <p:cNvPr id="20" name="object 20"/>
            <p:cNvSpPr/>
            <p:nvPr/>
          </p:nvSpPr>
          <p:spPr>
            <a:xfrm>
              <a:off x="1467738" y="163398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80086" y="0"/>
                  </a:moveTo>
                  <a:lnTo>
                    <a:pt x="132218" y="6424"/>
                  </a:lnTo>
                  <a:lnTo>
                    <a:pt x="89201" y="24558"/>
                  </a:lnTo>
                  <a:lnTo>
                    <a:pt x="52752" y="52689"/>
                  </a:lnTo>
                  <a:lnTo>
                    <a:pt x="24590" y="89106"/>
                  </a:lnTo>
                  <a:lnTo>
                    <a:pt x="6434" y="132100"/>
                  </a:lnTo>
                  <a:lnTo>
                    <a:pt x="0" y="179958"/>
                  </a:lnTo>
                  <a:lnTo>
                    <a:pt x="6434" y="227817"/>
                  </a:lnTo>
                  <a:lnTo>
                    <a:pt x="24590" y="270811"/>
                  </a:lnTo>
                  <a:lnTo>
                    <a:pt x="52752" y="307228"/>
                  </a:lnTo>
                  <a:lnTo>
                    <a:pt x="89201" y="335359"/>
                  </a:lnTo>
                  <a:lnTo>
                    <a:pt x="132218" y="353493"/>
                  </a:lnTo>
                  <a:lnTo>
                    <a:pt x="180086" y="359917"/>
                  </a:lnTo>
                  <a:lnTo>
                    <a:pt x="227900" y="353493"/>
                  </a:lnTo>
                  <a:lnTo>
                    <a:pt x="270881" y="335359"/>
                  </a:lnTo>
                  <a:lnTo>
                    <a:pt x="307308" y="307228"/>
                  </a:lnTo>
                  <a:lnTo>
                    <a:pt x="335458" y="270811"/>
                  </a:lnTo>
                  <a:lnTo>
                    <a:pt x="353611" y="227817"/>
                  </a:lnTo>
                  <a:lnTo>
                    <a:pt x="360044" y="179958"/>
                  </a:lnTo>
                  <a:lnTo>
                    <a:pt x="353611" y="132100"/>
                  </a:lnTo>
                  <a:lnTo>
                    <a:pt x="335458" y="89106"/>
                  </a:lnTo>
                  <a:lnTo>
                    <a:pt x="307308" y="52689"/>
                  </a:lnTo>
                  <a:lnTo>
                    <a:pt x="270881" y="24558"/>
                  </a:lnTo>
                  <a:lnTo>
                    <a:pt x="227900" y="6424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7738" y="163398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958"/>
                  </a:moveTo>
                  <a:lnTo>
                    <a:pt x="6434" y="132100"/>
                  </a:lnTo>
                  <a:lnTo>
                    <a:pt x="24590" y="89106"/>
                  </a:lnTo>
                  <a:lnTo>
                    <a:pt x="52752" y="52689"/>
                  </a:lnTo>
                  <a:lnTo>
                    <a:pt x="89201" y="24558"/>
                  </a:lnTo>
                  <a:lnTo>
                    <a:pt x="132218" y="6424"/>
                  </a:lnTo>
                  <a:lnTo>
                    <a:pt x="180086" y="0"/>
                  </a:lnTo>
                  <a:lnTo>
                    <a:pt x="227900" y="6424"/>
                  </a:lnTo>
                  <a:lnTo>
                    <a:pt x="270881" y="24558"/>
                  </a:lnTo>
                  <a:lnTo>
                    <a:pt x="307308" y="52689"/>
                  </a:lnTo>
                  <a:lnTo>
                    <a:pt x="335458" y="89106"/>
                  </a:lnTo>
                  <a:lnTo>
                    <a:pt x="353611" y="132100"/>
                  </a:lnTo>
                  <a:lnTo>
                    <a:pt x="360044" y="179958"/>
                  </a:lnTo>
                  <a:lnTo>
                    <a:pt x="353611" y="227817"/>
                  </a:lnTo>
                  <a:lnTo>
                    <a:pt x="335458" y="270811"/>
                  </a:lnTo>
                  <a:lnTo>
                    <a:pt x="307308" y="307228"/>
                  </a:lnTo>
                  <a:lnTo>
                    <a:pt x="270881" y="335359"/>
                  </a:lnTo>
                  <a:lnTo>
                    <a:pt x="227900" y="353493"/>
                  </a:lnTo>
                  <a:lnTo>
                    <a:pt x="180086" y="359917"/>
                  </a:lnTo>
                  <a:lnTo>
                    <a:pt x="132218" y="353493"/>
                  </a:lnTo>
                  <a:lnTo>
                    <a:pt x="89201" y="335359"/>
                  </a:lnTo>
                  <a:lnTo>
                    <a:pt x="52752" y="307228"/>
                  </a:lnTo>
                  <a:lnTo>
                    <a:pt x="24590" y="270811"/>
                  </a:lnTo>
                  <a:lnTo>
                    <a:pt x="6434" y="227817"/>
                  </a:lnTo>
                  <a:lnTo>
                    <a:pt x="0" y="179958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442452" y="927354"/>
            <a:ext cx="11391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12A35"/>
                </a:solidFill>
                <a:latin typeface="Tahoma"/>
                <a:cs typeface="Tahoma"/>
              </a:rPr>
              <a:t>Devolución</a:t>
            </a:r>
            <a:endParaRPr sz="1600">
              <a:latin typeface="Tahoma"/>
              <a:cs typeface="Tahoma"/>
            </a:endParaRPr>
          </a:p>
          <a:p>
            <a:pPr marL="90170">
              <a:lnSpc>
                <a:spcPct val="100000"/>
              </a:lnSpc>
            </a:pPr>
            <a:r>
              <a:rPr sz="1600" b="1" dirty="0">
                <a:solidFill>
                  <a:srgbClr val="212A35"/>
                </a:solidFill>
                <a:latin typeface="Tahoma"/>
                <a:cs typeface="Tahoma"/>
              </a:rPr>
              <a:t>de</a:t>
            </a:r>
            <a:r>
              <a:rPr sz="1600" b="1" spc="70" dirty="0">
                <a:solidFill>
                  <a:srgbClr val="212A35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212A35"/>
                </a:solidFill>
                <a:latin typeface="Tahoma"/>
                <a:cs typeface="Tahoma"/>
              </a:rPr>
              <a:t>Bienes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86807" y="1542161"/>
            <a:ext cx="436245" cy="436245"/>
            <a:chOff x="5186807" y="1542161"/>
            <a:chExt cx="436245" cy="436245"/>
          </a:xfrm>
        </p:grpSpPr>
        <p:sp>
          <p:nvSpPr>
            <p:cNvPr id="24" name="object 24"/>
            <p:cNvSpPr/>
            <p:nvPr/>
          </p:nvSpPr>
          <p:spPr>
            <a:xfrm>
              <a:off x="5224907" y="158026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58" y="0"/>
                  </a:moveTo>
                  <a:lnTo>
                    <a:pt x="132144" y="6433"/>
                  </a:lnTo>
                  <a:lnTo>
                    <a:pt x="89163" y="24586"/>
                  </a:lnTo>
                  <a:lnTo>
                    <a:pt x="52736" y="52736"/>
                  </a:lnTo>
                  <a:lnTo>
                    <a:pt x="24586" y="89163"/>
                  </a:lnTo>
                  <a:lnTo>
                    <a:pt x="6433" y="132144"/>
                  </a:lnTo>
                  <a:lnTo>
                    <a:pt x="0" y="179959"/>
                  </a:lnTo>
                  <a:lnTo>
                    <a:pt x="6433" y="227826"/>
                  </a:lnTo>
                  <a:lnTo>
                    <a:pt x="24586" y="270843"/>
                  </a:lnTo>
                  <a:lnTo>
                    <a:pt x="52736" y="307292"/>
                  </a:lnTo>
                  <a:lnTo>
                    <a:pt x="89163" y="335454"/>
                  </a:lnTo>
                  <a:lnTo>
                    <a:pt x="132144" y="353610"/>
                  </a:lnTo>
                  <a:lnTo>
                    <a:pt x="179958" y="360044"/>
                  </a:lnTo>
                  <a:lnTo>
                    <a:pt x="227826" y="353610"/>
                  </a:lnTo>
                  <a:lnTo>
                    <a:pt x="270843" y="335454"/>
                  </a:lnTo>
                  <a:lnTo>
                    <a:pt x="307292" y="307292"/>
                  </a:lnTo>
                  <a:lnTo>
                    <a:pt x="335454" y="270843"/>
                  </a:lnTo>
                  <a:lnTo>
                    <a:pt x="353610" y="227826"/>
                  </a:lnTo>
                  <a:lnTo>
                    <a:pt x="360044" y="179959"/>
                  </a:lnTo>
                  <a:lnTo>
                    <a:pt x="353610" y="132144"/>
                  </a:lnTo>
                  <a:lnTo>
                    <a:pt x="335454" y="89163"/>
                  </a:lnTo>
                  <a:lnTo>
                    <a:pt x="307292" y="52736"/>
                  </a:lnTo>
                  <a:lnTo>
                    <a:pt x="270843" y="24586"/>
                  </a:lnTo>
                  <a:lnTo>
                    <a:pt x="227826" y="6433"/>
                  </a:lnTo>
                  <a:lnTo>
                    <a:pt x="17995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24907" y="158026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79959"/>
                  </a:moveTo>
                  <a:lnTo>
                    <a:pt x="6433" y="132144"/>
                  </a:lnTo>
                  <a:lnTo>
                    <a:pt x="24586" y="89163"/>
                  </a:lnTo>
                  <a:lnTo>
                    <a:pt x="52736" y="52736"/>
                  </a:lnTo>
                  <a:lnTo>
                    <a:pt x="89163" y="24586"/>
                  </a:lnTo>
                  <a:lnTo>
                    <a:pt x="132144" y="6433"/>
                  </a:lnTo>
                  <a:lnTo>
                    <a:pt x="179958" y="0"/>
                  </a:lnTo>
                  <a:lnTo>
                    <a:pt x="227826" y="6433"/>
                  </a:lnTo>
                  <a:lnTo>
                    <a:pt x="270843" y="24586"/>
                  </a:lnTo>
                  <a:lnTo>
                    <a:pt x="307292" y="52736"/>
                  </a:lnTo>
                  <a:lnTo>
                    <a:pt x="335454" y="89163"/>
                  </a:lnTo>
                  <a:lnTo>
                    <a:pt x="353610" y="132144"/>
                  </a:lnTo>
                  <a:lnTo>
                    <a:pt x="360044" y="179959"/>
                  </a:lnTo>
                  <a:lnTo>
                    <a:pt x="353610" y="227826"/>
                  </a:lnTo>
                  <a:lnTo>
                    <a:pt x="335454" y="270843"/>
                  </a:lnTo>
                  <a:lnTo>
                    <a:pt x="307292" y="307292"/>
                  </a:lnTo>
                  <a:lnTo>
                    <a:pt x="270843" y="335454"/>
                  </a:lnTo>
                  <a:lnTo>
                    <a:pt x="227826" y="353610"/>
                  </a:lnTo>
                  <a:lnTo>
                    <a:pt x="179958" y="360044"/>
                  </a:lnTo>
                  <a:lnTo>
                    <a:pt x="132144" y="353610"/>
                  </a:lnTo>
                  <a:lnTo>
                    <a:pt x="89163" y="335454"/>
                  </a:lnTo>
                  <a:lnTo>
                    <a:pt x="52736" y="307292"/>
                  </a:lnTo>
                  <a:lnTo>
                    <a:pt x="24586" y="270843"/>
                  </a:lnTo>
                  <a:lnTo>
                    <a:pt x="6433" y="227826"/>
                  </a:lnTo>
                  <a:lnTo>
                    <a:pt x="0" y="179959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3768" y="2201671"/>
            <a:ext cx="18002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118745" indent="-400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51460" algn="l"/>
                <a:tab pos="343535" algn="l"/>
              </a:tabLst>
            </a:pPr>
            <a:r>
              <a:rPr sz="1200" spc="-110" dirty="0">
                <a:latin typeface="Verdana"/>
                <a:cs typeface="Verdana"/>
              </a:rPr>
              <a:t>	El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delincuente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no </a:t>
            </a:r>
            <a:r>
              <a:rPr sz="1200" spc="65" dirty="0">
                <a:latin typeface="Verdana"/>
                <a:cs typeface="Verdana"/>
              </a:rPr>
              <a:t>hace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parte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de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una</a:t>
            </a:r>
            <a:endParaRPr sz="1200">
              <a:latin typeface="Verdana"/>
              <a:cs typeface="Verdana"/>
            </a:endParaRPr>
          </a:p>
          <a:p>
            <a:pPr marL="459105" marR="327660" indent="135255">
              <a:lnSpc>
                <a:spcPct val="100000"/>
              </a:lnSpc>
            </a:pPr>
            <a:r>
              <a:rPr sz="1200" spc="-10" dirty="0">
                <a:latin typeface="Verdana"/>
                <a:cs typeface="Verdana"/>
              </a:rPr>
              <a:t>estructura delincuencial</a:t>
            </a:r>
            <a:endParaRPr sz="1200">
              <a:latin typeface="Verdana"/>
              <a:cs typeface="Verdana"/>
            </a:endParaRPr>
          </a:p>
          <a:p>
            <a:pPr marL="144780" indent="-132080">
              <a:lnSpc>
                <a:spcPct val="100000"/>
              </a:lnSpc>
              <a:buFont typeface="Arial MT"/>
              <a:buChar char="•"/>
              <a:tabLst>
                <a:tab pos="144780" algn="l"/>
              </a:tabLst>
            </a:pPr>
            <a:r>
              <a:rPr sz="1200" spc="-10" dirty="0">
                <a:latin typeface="Verdana"/>
                <a:cs typeface="Verdana"/>
              </a:rPr>
              <a:t>Factor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oportunidad</a:t>
            </a:r>
            <a:endParaRPr sz="1200">
              <a:latin typeface="Verdana"/>
              <a:cs typeface="Verdana"/>
            </a:endParaRPr>
          </a:p>
          <a:p>
            <a:pPr marL="182245" indent="-131445">
              <a:lnSpc>
                <a:spcPct val="100000"/>
              </a:lnSpc>
              <a:buFont typeface="Arial MT"/>
              <a:buChar char="•"/>
              <a:tabLst>
                <a:tab pos="182245" algn="l"/>
              </a:tabLst>
            </a:pPr>
            <a:r>
              <a:rPr sz="1200" spc="-50" dirty="0">
                <a:latin typeface="Verdana"/>
                <a:cs typeface="Verdana"/>
              </a:rPr>
              <a:t>Suelen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ser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empleado,</a:t>
            </a:r>
            <a:endParaRPr sz="1200">
              <a:latin typeface="Verdana"/>
              <a:cs typeface="Verdana"/>
            </a:endParaRPr>
          </a:p>
          <a:p>
            <a:pPr marL="303530" marR="170815" algn="ctr">
              <a:lnSpc>
                <a:spcPct val="100000"/>
              </a:lnSpc>
            </a:pPr>
            <a:r>
              <a:rPr sz="1200" spc="-45" dirty="0">
                <a:latin typeface="Verdana"/>
                <a:cs typeface="Verdana"/>
              </a:rPr>
              <a:t>ex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empleados, </a:t>
            </a:r>
            <a:r>
              <a:rPr sz="1200" spc="-55" dirty="0">
                <a:latin typeface="Verdana"/>
                <a:cs typeface="Verdana"/>
              </a:rPr>
              <a:t>familiares, </a:t>
            </a:r>
            <a:r>
              <a:rPr sz="1200" spc="-10" dirty="0">
                <a:latin typeface="Verdana"/>
                <a:cs typeface="Verdana"/>
              </a:rPr>
              <a:t>amigos cercanos.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44281" y="2209546"/>
            <a:ext cx="13569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Contactan</a:t>
            </a:r>
            <a:r>
              <a:rPr sz="1200" spc="229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al </a:t>
            </a:r>
            <a:r>
              <a:rPr sz="1200" dirty="0">
                <a:latin typeface="Verdana"/>
                <a:cs typeface="Verdana"/>
              </a:rPr>
              <a:t>ciudadano</a:t>
            </a:r>
            <a:r>
              <a:rPr sz="1200" spc="4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y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se</a:t>
            </a:r>
            <a:r>
              <a:rPr sz="1200" spc="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le </a:t>
            </a:r>
            <a:r>
              <a:rPr sz="1200" dirty="0">
                <a:latin typeface="Verdana"/>
                <a:cs typeface="Verdana"/>
              </a:rPr>
              <a:t>pide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dinero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40" dirty="0">
                <a:latin typeface="Verdana"/>
                <a:cs typeface="Verdana"/>
              </a:rPr>
              <a:t>a </a:t>
            </a:r>
            <a:r>
              <a:rPr sz="1200" dirty="0">
                <a:latin typeface="Verdana"/>
                <a:cs typeface="Verdana"/>
              </a:rPr>
              <a:t>cambio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de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la </a:t>
            </a:r>
            <a:r>
              <a:rPr sz="1200" dirty="0">
                <a:latin typeface="Verdana"/>
                <a:cs typeface="Verdana"/>
              </a:rPr>
              <a:t>entrega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del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bien.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54626" y="1981961"/>
            <a:ext cx="138430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32384" indent="-88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5745" algn="l"/>
              </a:tabLst>
            </a:pPr>
            <a:r>
              <a:rPr sz="1200" dirty="0">
                <a:latin typeface="Verdana"/>
                <a:cs typeface="Verdana"/>
              </a:rPr>
              <a:t>Pequeñas</a:t>
            </a:r>
            <a:r>
              <a:rPr sz="1200" spc="-9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sumas 	</a:t>
            </a:r>
            <a:r>
              <a:rPr sz="1200" spc="65" dirty="0">
                <a:latin typeface="Verdana"/>
                <a:cs typeface="Verdana"/>
              </a:rPr>
              <a:t>de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dinero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en</a:t>
            </a:r>
            <a:endParaRPr sz="1200">
              <a:latin typeface="Verdana"/>
              <a:cs typeface="Verdana"/>
            </a:endParaRPr>
          </a:p>
          <a:p>
            <a:pPr marL="307975" marR="6985" indent="-233679">
              <a:lnSpc>
                <a:spcPct val="100000"/>
              </a:lnSpc>
            </a:pPr>
            <a:r>
              <a:rPr sz="1200" spc="-25" dirty="0">
                <a:latin typeface="Verdana"/>
                <a:cs typeface="Verdana"/>
              </a:rPr>
              <a:t>forma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reiterada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y </a:t>
            </a:r>
            <a:r>
              <a:rPr sz="1200" spc="-10" dirty="0">
                <a:latin typeface="Verdana"/>
                <a:cs typeface="Verdana"/>
              </a:rPr>
              <a:t>persistente.</a:t>
            </a:r>
            <a:endParaRPr sz="1200">
              <a:latin typeface="Verdana"/>
              <a:cs typeface="Verdana"/>
            </a:endParaRPr>
          </a:p>
          <a:p>
            <a:pPr marL="88900" marR="19685" lvl="1" indent="-88900" algn="ctr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88900" algn="l"/>
              </a:tabLst>
            </a:pPr>
            <a:r>
              <a:rPr sz="1200" spc="-10" dirty="0">
                <a:latin typeface="Verdana"/>
                <a:cs typeface="Verdana"/>
              </a:rPr>
              <a:t>Emplean</a:t>
            </a:r>
            <a:endParaRPr sz="1200">
              <a:latin typeface="Verdana"/>
              <a:cs typeface="Verdana"/>
            </a:endParaRPr>
          </a:p>
          <a:p>
            <a:pPr marL="71755" marR="5080" indent="3810" algn="ctr">
              <a:lnSpc>
                <a:spcPct val="100000"/>
              </a:lnSpc>
            </a:pPr>
            <a:r>
              <a:rPr sz="1200" spc="-10" dirty="0">
                <a:latin typeface="Verdana"/>
                <a:cs typeface="Verdana"/>
              </a:rPr>
              <a:t>fachadas, </a:t>
            </a:r>
            <a:r>
              <a:rPr sz="1050" b="1" i="1" spc="-105" dirty="0">
                <a:latin typeface="Verdana"/>
                <a:cs typeface="Verdana"/>
              </a:rPr>
              <a:t>(seguridad</a:t>
            </a:r>
            <a:r>
              <a:rPr sz="1050" b="1" i="1" spc="-55" dirty="0">
                <a:latin typeface="Verdana"/>
                <a:cs typeface="Verdana"/>
              </a:rPr>
              <a:t> </a:t>
            </a:r>
            <a:r>
              <a:rPr sz="1050" b="1" i="1" spc="-105" dirty="0">
                <a:latin typeface="Verdana"/>
                <a:cs typeface="Verdana"/>
              </a:rPr>
              <a:t>informal, </a:t>
            </a:r>
            <a:r>
              <a:rPr sz="1050" b="1" i="1" spc="-130" dirty="0">
                <a:latin typeface="Verdana"/>
                <a:cs typeface="Verdana"/>
              </a:rPr>
              <a:t>permitir</a:t>
            </a:r>
            <a:r>
              <a:rPr sz="1050" b="1" i="1" spc="-50" dirty="0">
                <a:latin typeface="Verdana"/>
                <a:cs typeface="Verdana"/>
              </a:rPr>
              <a:t> </a:t>
            </a:r>
            <a:r>
              <a:rPr sz="1050" b="1" i="1" spc="-80" dirty="0">
                <a:latin typeface="Verdana"/>
                <a:cs typeface="Verdana"/>
              </a:rPr>
              <a:t>el</a:t>
            </a:r>
            <a:r>
              <a:rPr sz="1050" b="1" i="1" spc="-35" dirty="0">
                <a:latin typeface="Verdana"/>
                <a:cs typeface="Verdana"/>
              </a:rPr>
              <a:t> </a:t>
            </a:r>
            <a:r>
              <a:rPr sz="1050" b="1" i="1" spc="-70" dirty="0">
                <a:latin typeface="Verdana"/>
                <a:cs typeface="Verdana"/>
              </a:rPr>
              <a:t>paso</a:t>
            </a:r>
            <a:r>
              <a:rPr sz="1050" b="1" i="1" spc="-60" dirty="0">
                <a:latin typeface="Verdana"/>
                <a:cs typeface="Verdana"/>
              </a:rPr>
              <a:t> </a:t>
            </a:r>
            <a:r>
              <a:rPr sz="1050" b="1" i="1" spc="-25" dirty="0">
                <a:latin typeface="Verdana"/>
                <a:cs typeface="Verdana"/>
              </a:rPr>
              <a:t>de </a:t>
            </a:r>
            <a:r>
              <a:rPr sz="1050" b="1" i="1" spc="-50" dirty="0">
                <a:latin typeface="Verdana"/>
                <a:cs typeface="Verdana"/>
              </a:rPr>
              <a:t>transportadores, </a:t>
            </a:r>
            <a:r>
              <a:rPr sz="1050" b="1" i="1" spc="-110" dirty="0">
                <a:latin typeface="Verdana"/>
                <a:cs typeface="Verdana"/>
              </a:rPr>
              <a:t>entre</a:t>
            </a:r>
            <a:r>
              <a:rPr sz="1050" b="1" i="1" spc="-55" dirty="0">
                <a:latin typeface="Verdana"/>
                <a:cs typeface="Verdana"/>
              </a:rPr>
              <a:t> </a:t>
            </a:r>
            <a:r>
              <a:rPr sz="1050" b="1" i="1" spc="-10" dirty="0">
                <a:latin typeface="Verdana"/>
                <a:cs typeface="Verdana"/>
              </a:rPr>
              <a:t>otros</a:t>
            </a:r>
            <a:r>
              <a:rPr sz="1050" spc="-10" dirty="0">
                <a:latin typeface="Verdana"/>
                <a:cs typeface="Verdana"/>
              </a:rPr>
              <a:t>).</a:t>
            </a:r>
            <a:endParaRPr sz="1050">
              <a:latin typeface="Verdana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0334" y="4383023"/>
            <a:ext cx="2184273" cy="196209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0754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Extorsión</a:t>
            </a:r>
            <a:r>
              <a:rPr spc="-65" dirty="0"/>
              <a:t> </a:t>
            </a:r>
            <a:r>
              <a:rPr spc="-40" dirty="0"/>
              <a:t>clásica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178817" y="0"/>
            <a:ext cx="12060265" cy="6529198"/>
            <a:chOff x="109636" y="24383"/>
            <a:chExt cx="12060265" cy="6529198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575" y="24383"/>
              <a:ext cx="3751326" cy="85420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842883" y="14979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959" y="0"/>
                  </a:moveTo>
                  <a:lnTo>
                    <a:pt x="132100" y="6424"/>
                  </a:lnTo>
                  <a:lnTo>
                    <a:pt x="89106" y="24558"/>
                  </a:lnTo>
                  <a:lnTo>
                    <a:pt x="52689" y="52689"/>
                  </a:lnTo>
                  <a:lnTo>
                    <a:pt x="24558" y="89106"/>
                  </a:lnTo>
                  <a:lnTo>
                    <a:pt x="6424" y="132100"/>
                  </a:lnTo>
                  <a:lnTo>
                    <a:pt x="0" y="179959"/>
                  </a:lnTo>
                  <a:lnTo>
                    <a:pt x="6424" y="227817"/>
                  </a:lnTo>
                  <a:lnTo>
                    <a:pt x="24558" y="270811"/>
                  </a:lnTo>
                  <a:lnTo>
                    <a:pt x="52689" y="307228"/>
                  </a:lnTo>
                  <a:lnTo>
                    <a:pt x="89106" y="335359"/>
                  </a:lnTo>
                  <a:lnTo>
                    <a:pt x="132100" y="353493"/>
                  </a:lnTo>
                  <a:lnTo>
                    <a:pt x="179959" y="359918"/>
                  </a:lnTo>
                  <a:lnTo>
                    <a:pt x="227817" y="353493"/>
                  </a:lnTo>
                  <a:lnTo>
                    <a:pt x="270811" y="335359"/>
                  </a:lnTo>
                  <a:lnTo>
                    <a:pt x="307228" y="307228"/>
                  </a:lnTo>
                  <a:lnTo>
                    <a:pt x="335359" y="270811"/>
                  </a:lnTo>
                  <a:lnTo>
                    <a:pt x="353493" y="227817"/>
                  </a:lnTo>
                  <a:lnTo>
                    <a:pt x="359918" y="179959"/>
                  </a:lnTo>
                  <a:lnTo>
                    <a:pt x="353493" y="132100"/>
                  </a:lnTo>
                  <a:lnTo>
                    <a:pt x="335359" y="89106"/>
                  </a:lnTo>
                  <a:lnTo>
                    <a:pt x="307228" y="52689"/>
                  </a:lnTo>
                  <a:lnTo>
                    <a:pt x="270811" y="24558"/>
                  </a:lnTo>
                  <a:lnTo>
                    <a:pt x="227817" y="6424"/>
                  </a:lnTo>
                  <a:lnTo>
                    <a:pt x="1799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42883" y="14979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79959"/>
                  </a:moveTo>
                  <a:lnTo>
                    <a:pt x="6424" y="132100"/>
                  </a:lnTo>
                  <a:lnTo>
                    <a:pt x="24558" y="89106"/>
                  </a:lnTo>
                  <a:lnTo>
                    <a:pt x="52689" y="52689"/>
                  </a:lnTo>
                  <a:lnTo>
                    <a:pt x="89106" y="24558"/>
                  </a:lnTo>
                  <a:lnTo>
                    <a:pt x="132100" y="6424"/>
                  </a:lnTo>
                  <a:lnTo>
                    <a:pt x="179959" y="0"/>
                  </a:lnTo>
                  <a:lnTo>
                    <a:pt x="227817" y="6424"/>
                  </a:lnTo>
                  <a:lnTo>
                    <a:pt x="270811" y="24558"/>
                  </a:lnTo>
                  <a:lnTo>
                    <a:pt x="307228" y="52689"/>
                  </a:lnTo>
                  <a:lnTo>
                    <a:pt x="335359" y="89106"/>
                  </a:lnTo>
                  <a:lnTo>
                    <a:pt x="353493" y="132100"/>
                  </a:lnTo>
                  <a:lnTo>
                    <a:pt x="359918" y="179959"/>
                  </a:lnTo>
                  <a:lnTo>
                    <a:pt x="353493" y="227817"/>
                  </a:lnTo>
                  <a:lnTo>
                    <a:pt x="335359" y="270811"/>
                  </a:lnTo>
                  <a:lnTo>
                    <a:pt x="307228" y="307228"/>
                  </a:lnTo>
                  <a:lnTo>
                    <a:pt x="270811" y="335359"/>
                  </a:lnTo>
                  <a:lnTo>
                    <a:pt x="227817" y="353493"/>
                  </a:lnTo>
                  <a:lnTo>
                    <a:pt x="179959" y="359918"/>
                  </a:lnTo>
                  <a:lnTo>
                    <a:pt x="132100" y="353493"/>
                  </a:lnTo>
                  <a:lnTo>
                    <a:pt x="89106" y="335359"/>
                  </a:lnTo>
                  <a:lnTo>
                    <a:pt x="52689" y="307228"/>
                  </a:lnTo>
                  <a:lnTo>
                    <a:pt x="24558" y="270811"/>
                  </a:lnTo>
                  <a:lnTo>
                    <a:pt x="6424" y="227817"/>
                  </a:lnTo>
                  <a:lnTo>
                    <a:pt x="0" y="179959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244" y="4410582"/>
              <a:ext cx="2184273" cy="19511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9636" y="4352036"/>
              <a:ext cx="2716530" cy="2201545"/>
            </a:xfrm>
            <a:custGeom>
              <a:avLst/>
              <a:gdLst/>
              <a:ahLst/>
              <a:cxnLst/>
              <a:rect l="l" t="t" r="r" b="b"/>
              <a:pathLst>
                <a:path w="2716530" h="2201545">
                  <a:moveTo>
                    <a:pt x="2091273" y="0"/>
                  </a:moveTo>
                  <a:lnTo>
                    <a:pt x="625007" y="0"/>
                  </a:lnTo>
                  <a:lnTo>
                    <a:pt x="0" y="1100455"/>
                  </a:lnTo>
                  <a:lnTo>
                    <a:pt x="625007" y="2201011"/>
                  </a:lnTo>
                  <a:lnTo>
                    <a:pt x="2091273" y="2201011"/>
                  </a:lnTo>
                  <a:lnTo>
                    <a:pt x="2716367" y="1100455"/>
                  </a:lnTo>
                  <a:lnTo>
                    <a:pt x="209127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36062" y="4348861"/>
              <a:ext cx="2716530" cy="2201545"/>
            </a:xfrm>
            <a:custGeom>
              <a:avLst/>
              <a:gdLst/>
              <a:ahLst/>
              <a:cxnLst/>
              <a:rect l="l" t="t" r="r" b="b"/>
              <a:pathLst>
                <a:path w="2716529" h="2201545">
                  <a:moveTo>
                    <a:pt x="2091182" y="0"/>
                  </a:moveTo>
                  <a:lnTo>
                    <a:pt x="624966" y="0"/>
                  </a:lnTo>
                  <a:lnTo>
                    <a:pt x="0" y="1100455"/>
                  </a:lnTo>
                  <a:lnTo>
                    <a:pt x="624966" y="2201024"/>
                  </a:lnTo>
                  <a:lnTo>
                    <a:pt x="2091182" y="2201024"/>
                  </a:lnTo>
                  <a:lnTo>
                    <a:pt x="2716276" y="1100455"/>
                  </a:lnTo>
                  <a:lnTo>
                    <a:pt x="2091182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129" y="4499229"/>
              <a:ext cx="2291549" cy="18445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4364" y="4462780"/>
              <a:ext cx="2407158" cy="197317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753483" y="1140713"/>
            <a:ext cx="1463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212A35"/>
                </a:solidFill>
                <a:latin typeface="Tahoma"/>
                <a:cs typeface="Tahoma"/>
              </a:rPr>
              <a:t>Menor</a:t>
            </a:r>
            <a:r>
              <a:rPr sz="1600" b="1" spc="-65" dirty="0">
                <a:solidFill>
                  <a:srgbClr val="212A35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212A35"/>
                </a:solidFill>
                <a:latin typeface="Tahoma"/>
                <a:cs typeface="Tahoma"/>
              </a:rPr>
              <a:t>cuantía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855" y="1365503"/>
              <a:ext cx="7072122" cy="40454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917"/>
              <a:ext cx="12189714" cy="67337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96" y="943355"/>
              <a:ext cx="2974848" cy="4837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3642" y="1058417"/>
              <a:ext cx="2700020" cy="4562475"/>
            </a:xfrm>
            <a:custGeom>
              <a:avLst/>
              <a:gdLst/>
              <a:ahLst/>
              <a:cxnLst/>
              <a:rect l="l" t="t" r="r" b="b"/>
              <a:pathLst>
                <a:path w="2700020" h="4562475">
                  <a:moveTo>
                    <a:pt x="2623248" y="0"/>
                  </a:moveTo>
                  <a:lnTo>
                    <a:pt x="76771" y="0"/>
                  </a:lnTo>
                  <a:lnTo>
                    <a:pt x="46891" y="6040"/>
                  </a:lnTo>
                  <a:lnTo>
                    <a:pt x="22488" y="22510"/>
                  </a:lnTo>
                  <a:lnTo>
                    <a:pt x="6034" y="46934"/>
                  </a:lnTo>
                  <a:lnTo>
                    <a:pt x="0" y="76835"/>
                  </a:lnTo>
                  <a:lnTo>
                    <a:pt x="0" y="4485640"/>
                  </a:lnTo>
                  <a:lnTo>
                    <a:pt x="6034" y="4515536"/>
                  </a:lnTo>
                  <a:lnTo>
                    <a:pt x="22488" y="4539951"/>
                  </a:lnTo>
                  <a:lnTo>
                    <a:pt x="46891" y="4556413"/>
                  </a:lnTo>
                  <a:lnTo>
                    <a:pt x="76771" y="4562449"/>
                  </a:lnTo>
                  <a:lnTo>
                    <a:pt x="2623248" y="4562449"/>
                  </a:lnTo>
                  <a:lnTo>
                    <a:pt x="2653129" y="4556413"/>
                  </a:lnTo>
                  <a:lnTo>
                    <a:pt x="2677509" y="4539951"/>
                  </a:lnTo>
                  <a:lnTo>
                    <a:pt x="2693935" y="4515536"/>
                  </a:lnTo>
                  <a:lnTo>
                    <a:pt x="2699956" y="4485640"/>
                  </a:lnTo>
                  <a:lnTo>
                    <a:pt x="2699956" y="76835"/>
                  </a:lnTo>
                  <a:lnTo>
                    <a:pt x="2693935" y="46934"/>
                  </a:lnTo>
                  <a:lnTo>
                    <a:pt x="2677509" y="22510"/>
                  </a:lnTo>
                  <a:lnTo>
                    <a:pt x="2653129" y="6040"/>
                  </a:lnTo>
                  <a:lnTo>
                    <a:pt x="2623248" y="0"/>
                  </a:lnTo>
                  <a:close/>
                </a:path>
              </a:pathLst>
            </a:custGeom>
            <a:solidFill>
              <a:srgbClr val="F1F1F1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323" y="1857741"/>
              <a:ext cx="2973324" cy="50002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65345" y="1972182"/>
              <a:ext cx="2700020" cy="4735195"/>
            </a:xfrm>
            <a:custGeom>
              <a:avLst/>
              <a:gdLst/>
              <a:ahLst/>
              <a:cxnLst/>
              <a:rect l="l" t="t" r="r" b="b"/>
              <a:pathLst>
                <a:path w="2700020" h="4735195">
                  <a:moveTo>
                    <a:pt x="2623184" y="0"/>
                  </a:moveTo>
                  <a:lnTo>
                    <a:pt x="76707" y="0"/>
                  </a:lnTo>
                  <a:lnTo>
                    <a:pt x="46827" y="6040"/>
                  </a:lnTo>
                  <a:lnTo>
                    <a:pt x="22447" y="22510"/>
                  </a:lnTo>
                  <a:lnTo>
                    <a:pt x="6020" y="46934"/>
                  </a:lnTo>
                  <a:lnTo>
                    <a:pt x="0" y="76834"/>
                  </a:lnTo>
                  <a:lnTo>
                    <a:pt x="0" y="4658004"/>
                  </a:lnTo>
                  <a:lnTo>
                    <a:pt x="6020" y="4687891"/>
                  </a:lnTo>
                  <a:lnTo>
                    <a:pt x="22447" y="4712298"/>
                  </a:lnTo>
                  <a:lnTo>
                    <a:pt x="46827" y="4728754"/>
                  </a:lnTo>
                  <a:lnTo>
                    <a:pt x="76707" y="4734788"/>
                  </a:lnTo>
                  <a:lnTo>
                    <a:pt x="2623184" y="4734788"/>
                  </a:lnTo>
                  <a:lnTo>
                    <a:pt x="2653085" y="4728754"/>
                  </a:lnTo>
                  <a:lnTo>
                    <a:pt x="2677509" y="4712298"/>
                  </a:lnTo>
                  <a:lnTo>
                    <a:pt x="2693979" y="4687891"/>
                  </a:lnTo>
                  <a:lnTo>
                    <a:pt x="2700020" y="4658004"/>
                  </a:lnTo>
                  <a:lnTo>
                    <a:pt x="2700020" y="76834"/>
                  </a:lnTo>
                  <a:lnTo>
                    <a:pt x="2693979" y="46934"/>
                  </a:lnTo>
                  <a:lnTo>
                    <a:pt x="2677509" y="22510"/>
                  </a:lnTo>
                  <a:lnTo>
                    <a:pt x="2653085" y="6040"/>
                  </a:lnTo>
                  <a:lnTo>
                    <a:pt x="2623184" y="0"/>
                  </a:lnTo>
                  <a:close/>
                </a:path>
              </a:pathLst>
            </a:custGeom>
            <a:solidFill>
              <a:srgbClr val="D5DCE4">
                <a:alpha val="8313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2231" y="611111"/>
              <a:ext cx="2974848" cy="51694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21395" y="726186"/>
              <a:ext cx="2700020" cy="4895215"/>
            </a:xfrm>
            <a:custGeom>
              <a:avLst/>
              <a:gdLst/>
              <a:ahLst/>
              <a:cxnLst/>
              <a:rect l="l" t="t" r="r" b="b"/>
              <a:pathLst>
                <a:path w="2700020" h="4895215">
                  <a:moveTo>
                    <a:pt x="2623184" y="0"/>
                  </a:moveTo>
                  <a:lnTo>
                    <a:pt x="76834" y="0"/>
                  </a:lnTo>
                  <a:lnTo>
                    <a:pt x="46934" y="6020"/>
                  </a:lnTo>
                  <a:lnTo>
                    <a:pt x="22510" y="22447"/>
                  </a:lnTo>
                  <a:lnTo>
                    <a:pt x="6040" y="46827"/>
                  </a:lnTo>
                  <a:lnTo>
                    <a:pt x="0" y="76708"/>
                  </a:lnTo>
                  <a:lnTo>
                    <a:pt x="0" y="4817872"/>
                  </a:lnTo>
                  <a:lnTo>
                    <a:pt x="6040" y="4847768"/>
                  </a:lnTo>
                  <a:lnTo>
                    <a:pt x="22510" y="4872183"/>
                  </a:lnTo>
                  <a:lnTo>
                    <a:pt x="46934" y="4888645"/>
                  </a:lnTo>
                  <a:lnTo>
                    <a:pt x="76834" y="4894681"/>
                  </a:lnTo>
                  <a:lnTo>
                    <a:pt x="2623184" y="4894681"/>
                  </a:lnTo>
                  <a:lnTo>
                    <a:pt x="2653085" y="4888645"/>
                  </a:lnTo>
                  <a:lnTo>
                    <a:pt x="2677509" y="4872183"/>
                  </a:lnTo>
                  <a:lnTo>
                    <a:pt x="2693979" y="4847768"/>
                  </a:lnTo>
                  <a:lnTo>
                    <a:pt x="2700020" y="4817872"/>
                  </a:lnTo>
                  <a:lnTo>
                    <a:pt x="2700020" y="76708"/>
                  </a:lnTo>
                  <a:lnTo>
                    <a:pt x="2693979" y="46827"/>
                  </a:lnTo>
                  <a:lnTo>
                    <a:pt x="2677509" y="22447"/>
                  </a:lnTo>
                  <a:lnTo>
                    <a:pt x="2653085" y="6020"/>
                  </a:lnTo>
                  <a:lnTo>
                    <a:pt x="2623184" y="0"/>
                  </a:lnTo>
                  <a:close/>
                </a:path>
              </a:pathLst>
            </a:custGeom>
            <a:solidFill>
              <a:srgbClr val="F1F1F1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19" y="2884932"/>
              <a:ext cx="3774313" cy="10957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9664" y="3787140"/>
              <a:ext cx="3621024" cy="10011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7619" y="2887979"/>
              <a:ext cx="3697224" cy="10518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5005" y="3250057"/>
              <a:ext cx="182880" cy="283210"/>
            </a:xfrm>
            <a:custGeom>
              <a:avLst/>
              <a:gdLst/>
              <a:ahLst/>
              <a:cxnLst/>
              <a:rect l="l" t="t" r="r" b="b"/>
              <a:pathLst>
                <a:path w="182880" h="283210">
                  <a:moveTo>
                    <a:pt x="105918" y="0"/>
                  </a:moveTo>
                  <a:lnTo>
                    <a:pt x="0" y="69214"/>
                  </a:lnTo>
                  <a:lnTo>
                    <a:pt x="139572" y="282701"/>
                  </a:lnTo>
                  <a:lnTo>
                    <a:pt x="179959" y="256412"/>
                  </a:lnTo>
                  <a:lnTo>
                    <a:pt x="117093" y="160273"/>
                  </a:lnTo>
                  <a:lnTo>
                    <a:pt x="182752" y="117347"/>
                  </a:lnTo>
                  <a:lnTo>
                    <a:pt x="157225" y="78358"/>
                  </a:lnTo>
                  <a:lnTo>
                    <a:pt x="91566" y="121284"/>
                  </a:lnTo>
                  <a:lnTo>
                    <a:pt x="66293" y="82550"/>
                  </a:lnTo>
                  <a:lnTo>
                    <a:pt x="131825" y="39623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320" y="3211576"/>
              <a:ext cx="223391" cy="2232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55723" y="3116326"/>
              <a:ext cx="112395" cy="265430"/>
            </a:xfrm>
            <a:custGeom>
              <a:avLst/>
              <a:gdLst/>
              <a:ahLst/>
              <a:cxnLst/>
              <a:rect l="l" t="t" r="r" b="b"/>
              <a:pathLst>
                <a:path w="112394" h="265429">
                  <a:moveTo>
                    <a:pt x="45719" y="0"/>
                  </a:moveTo>
                  <a:lnTo>
                    <a:pt x="0" y="12064"/>
                  </a:lnTo>
                  <a:lnTo>
                    <a:pt x="66548" y="264922"/>
                  </a:lnTo>
                  <a:lnTo>
                    <a:pt x="112268" y="252857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8900" y="3157664"/>
              <a:ext cx="143861" cy="1983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2226" y="3125227"/>
              <a:ext cx="197705" cy="198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56052" y="3031489"/>
              <a:ext cx="160020" cy="267970"/>
            </a:xfrm>
            <a:custGeom>
              <a:avLst/>
              <a:gdLst/>
              <a:ahLst/>
              <a:cxnLst/>
              <a:rect l="l" t="t" r="r" b="b"/>
              <a:pathLst>
                <a:path w="160019" h="267970">
                  <a:moveTo>
                    <a:pt x="73660" y="0"/>
                  </a:moveTo>
                  <a:lnTo>
                    <a:pt x="34869" y="12233"/>
                  </a:lnTo>
                  <a:lnTo>
                    <a:pt x="10207" y="42418"/>
                  </a:lnTo>
                  <a:lnTo>
                    <a:pt x="6096" y="67310"/>
                  </a:lnTo>
                  <a:lnTo>
                    <a:pt x="7237" y="76432"/>
                  </a:lnTo>
                  <a:lnTo>
                    <a:pt x="28023" y="113490"/>
                  </a:lnTo>
                  <a:lnTo>
                    <a:pt x="85828" y="161875"/>
                  </a:lnTo>
                  <a:lnTo>
                    <a:pt x="94138" y="168767"/>
                  </a:lnTo>
                  <a:lnTo>
                    <a:pt x="112268" y="202692"/>
                  </a:lnTo>
                  <a:lnTo>
                    <a:pt x="109601" y="208407"/>
                  </a:lnTo>
                  <a:lnTo>
                    <a:pt x="98679" y="218567"/>
                  </a:lnTo>
                  <a:lnTo>
                    <a:pt x="91821" y="221234"/>
                  </a:lnTo>
                  <a:lnTo>
                    <a:pt x="83439" y="221614"/>
                  </a:lnTo>
                  <a:lnTo>
                    <a:pt x="71719" y="219969"/>
                  </a:lnTo>
                  <a:lnTo>
                    <a:pt x="60547" y="214074"/>
                  </a:lnTo>
                  <a:lnTo>
                    <a:pt x="49899" y="203916"/>
                  </a:lnTo>
                  <a:lnTo>
                    <a:pt x="39751" y="189484"/>
                  </a:lnTo>
                  <a:lnTo>
                    <a:pt x="0" y="215646"/>
                  </a:lnTo>
                  <a:lnTo>
                    <a:pt x="26146" y="249025"/>
                  </a:lnTo>
                  <a:lnTo>
                    <a:pt x="70985" y="267430"/>
                  </a:lnTo>
                  <a:lnTo>
                    <a:pt x="84201" y="267715"/>
                  </a:lnTo>
                  <a:lnTo>
                    <a:pt x="100752" y="265791"/>
                  </a:lnTo>
                  <a:lnTo>
                    <a:pt x="139954" y="245110"/>
                  </a:lnTo>
                  <a:lnTo>
                    <a:pt x="158777" y="207480"/>
                  </a:lnTo>
                  <a:lnTo>
                    <a:pt x="159512" y="192405"/>
                  </a:lnTo>
                  <a:lnTo>
                    <a:pt x="158845" y="184550"/>
                  </a:lnTo>
                  <a:lnTo>
                    <a:pt x="143414" y="149336"/>
                  </a:lnTo>
                  <a:lnTo>
                    <a:pt x="81567" y="96359"/>
                  </a:lnTo>
                  <a:lnTo>
                    <a:pt x="70818" y="87487"/>
                  </a:lnTo>
                  <a:lnTo>
                    <a:pt x="53594" y="59689"/>
                  </a:lnTo>
                  <a:lnTo>
                    <a:pt x="55372" y="55752"/>
                  </a:lnTo>
                  <a:lnTo>
                    <a:pt x="63246" y="48640"/>
                  </a:lnTo>
                  <a:lnTo>
                    <a:pt x="68453" y="46736"/>
                  </a:lnTo>
                  <a:lnTo>
                    <a:pt x="74803" y="46482"/>
                  </a:lnTo>
                  <a:lnTo>
                    <a:pt x="84617" y="47746"/>
                  </a:lnTo>
                  <a:lnTo>
                    <a:pt x="94456" y="52308"/>
                  </a:lnTo>
                  <a:lnTo>
                    <a:pt x="104342" y="60180"/>
                  </a:lnTo>
                  <a:lnTo>
                    <a:pt x="114300" y="71374"/>
                  </a:lnTo>
                  <a:lnTo>
                    <a:pt x="148971" y="38226"/>
                  </a:lnTo>
                  <a:lnTo>
                    <a:pt x="119360" y="12473"/>
                  </a:lnTo>
                  <a:lnTo>
                    <a:pt x="83109" y="242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6552" y="3097022"/>
              <a:ext cx="197866" cy="1983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6517" y="3106039"/>
              <a:ext cx="313181" cy="2065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76651" y="3065272"/>
              <a:ext cx="92075" cy="267970"/>
            </a:xfrm>
            <a:custGeom>
              <a:avLst/>
              <a:gdLst/>
              <a:ahLst/>
              <a:cxnLst/>
              <a:rect l="l" t="t" r="r" b="b"/>
              <a:pathLst>
                <a:path w="92075" h="267970">
                  <a:moveTo>
                    <a:pt x="29972" y="74167"/>
                  </a:moveTo>
                  <a:lnTo>
                    <a:pt x="0" y="260476"/>
                  </a:lnTo>
                  <a:lnTo>
                    <a:pt x="46609" y="267969"/>
                  </a:lnTo>
                  <a:lnTo>
                    <a:pt x="76708" y="81787"/>
                  </a:lnTo>
                  <a:lnTo>
                    <a:pt x="29972" y="74167"/>
                  </a:lnTo>
                  <a:close/>
                </a:path>
                <a:path w="92075" h="267970">
                  <a:moveTo>
                    <a:pt x="57531" y="0"/>
                  </a:moveTo>
                  <a:lnTo>
                    <a:pt x="29844" y="34798"/>
                  </a:lnTo>
                  <a:lnTo>
                    <a:pt x="31623" y="42544"/>
                  </a:lnTo>
                  <a:lnTo>
                    <a:pt x="36575" y="49529"/>
                  </a:lnTo>
                  <a:lnTo>
                    <a:pt x="41401" y="56514"/>
                  </a:lnTo>
                  <a:lnTo>
                    <a:pt x="48006" y="60578"/>
                  </a:lnTo>
                  <a:lnTo>
                    <a:pt x="64388" y="63245"/>
                  </a:lnTo>
                  <a:lnTo>
                    <a:pt x="71881" y="61467"/>
                  </a:lnTo>
                  <a:lnTo>
                    <a:pt x="85344" y="51562"/>
                  </a:lnTo>
                  <a:lnTo>
                    <a:pt x="89408" y="44957"/>
                  </a:lnTo>
                  <a:lnTo>
                    <a:pt x="90677" y="36575"/>
                  </a:lnTo>
                  <a:lnTo>
                    <a:pt x="92075" y="28193"/>
                  </a:lnTo>
                  <a:lnTo>
                    <a:pt x="65786" y="1269"/>
                  </a:lnTo>
                  <a:lnTo>
                    <a:pt x="57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1281" y="3168173"/>
              <a:ext cx="204073" cy="1997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72053" y="3140455"/>
              <a:ext cx="124460" cy="264160"/>
            </a:xfrm>
            <a:custGeom>
              <a:avLst/>
              <a:gdLst/>
              <a:ahLst/>
              <a:cxnLst/>
              <a:rect l="l" t="t" r="r" b="b"/>
              <a:pathLst>
                <a:path w="124460" h="264160">
                  <a:moveTo>
                    <a:pt x="56387" y="69469"/>
                  </a:moveTo>
                  <a:lnTo>
                    <a:pt x="0" y="249555"/>
                  </a:lnTo>
                  <a:lnTo>
                    <a:pt x="45212" y="263652"/>
                  </a:lnTo>
                  <a:lnTo>
                    <a:pt x="101473" y="83566"/>
                  </a:lnTo>
                  <a:lnTo>
                    <a:pt x="56387" y="69469"/>
                  </a:lnTo>
                  <a:close/>
                </a:path>
                <a:path w="124460" h="264160">
                  <a:moveTo>
                    <a:pt x="94234" y="0"/>
                  </a:moveTo>
                  <a:lnTo>
                    <a:pt x="61849" y="30480"/>
                  </a:lnTo>
                  <a:lnTo>
                    <a:pt x="62484" y="38481"/>
                  </a:lnTo>
                  <a:lnTo>
                    <a:pt x="66294" y="45974"/>
                  </a:lnTo>
                  <a:lnTo>
                    <a:pt x="70231" y="53594"/>
                  </a:lnTo>
                  <a:lnTo>
                    <a:pt x="76073" y="58547"/>
                  </a:lnTo>
                  <a:lnTo>
                    <a:pt x="91948" y="63500"/>
                  </a:lnTo>
                  <a:lnTo>
                    <a:pt x="99568" y="62865"/>
                  </a:lnTo>
                  <a:lnTo>
                    <a:pt x="114300" y="54991"/>
                  </a:lnTo>
                  <a:lnTo>
                    <a:pt x="119252" y="49022"/>
                  </a:lnTo>
                  <a:lnTo>
                    <a:pt x="124333" y="32766"/>
                  </a:lnTo>
                  <a:lnTo>
                    <a:pt x="123698" y="24892"/>
                  </a:lnTo>
                  <a:lnTo>
                    <a:pt x="119761" y="17399"/>
                  </a:lnTo>
                  <a:lnTo>
                    <a:pt x="115950" y="9906"/>
                  </a:lnTo>
                  <a:lnTo>
                    <a:pt x="110109" y="4953"/>
                  </a:lnTo>
                  <a:lnTo>
                    <a:pt x="102108" y="2413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2271" y="3263281"/>
              <a:ext cx="198455" cy="1986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2821" y="4314604"/>
              <a:ext cx="1829718" cy="2891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3036" y="3344671"/>
              <a:ext cx="307975" cy="30111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349392" y="3183382"/>
              <a:ext cx="179705" cy="272415"/>
            </a:xfrm>
            <a:custGeom>
              <a:avLst/>
              <a:gdLst/>
              <a:ahLst/>
              <a:cxnLst/>
              <a:rect l="l" t="t" r="r" b="b"/>
              <a:pathLst>
                <a:path w="179704" h="272414">
                  <a:moveTo>
                    <a:pt x="87455" y="93932"/>
                  </a:moveTo>
                  <a:lnTo>
                    <a:pt x="36272" y="111263"/>
                  </a:lnTo>
                  <a:lnTo>
                    <a:pt x="5429" y="150875"/>
                  </a:lnTo>
                  <a:lnTo>
                    <a:pt x="0" y="184515"/>
                  </a:lnTo>
                  <a:lnTo>
                    <a:pt x="2500" y="201721"/>
                  </a:lnTo>
                  <a:lnTo>
                    <a:pt x="27987" y="248078"/>
                  </a:lnTo>
                  <a:lnTo>
                    <a:pt x="72880" y="270787"/>
                  </a:lnTo>
                  <a:lnTo>
                    <a:pt x="89868" y="271811"/>
                  </a:lnTo>
                  <a:lnTo>
                    <a:pt x="107309" y="269263"/>
                  </a:lnTo>
                  <a:lnTo>
                    <a:pt x="145954" y="251507"/>
                  </a:lnTo>
                  <a:lnTo>
                    <a:pt x="163858" y="234291"/>
                  </a:lnTo>
                  <a:lnTo>
                    <a:pt x="84089" y="234291"/>
                  </a:lnTo>
                  <a:lnTo>
                    <a:pt x="76041" y="232790"/>
                  </a:lnTo>
                  <a:lnTo>
                    <a:pt x="68441" y="229840"/>
                  </a:lnTo>
                  <a:lnTo>
                    <a:pt x="61626" y="225567"/>
                  </a:lnTo>
                  <a:lnTo>
                    <a:pt x="55574" y="219985"/>
                  </a:lnTo>
                  <a:lnTo>
                    <a:pt x="50260" y="213105"/>
                  </a:lnTo>
                  <a:lnTo>
                    <a:pt x="120903" y="181990"/>
                  </a:lnTo>
                  <a:lnTo>
                    <a:pt x="38576" y="181990"/>
                  </a:lnTo>
                  <a:lnTo>
                    <a:pt x="38981" y="173920"/>
                  </a:lnTo>
                  <a:lnTo>
                    <a:pt x="39902" y="167570"/>
                  </a:lnTo>
                  <a:lnTo>
                    <a:pt x="40004" y="166862"/>
                  </a:lnTo>
                  <a:lnTo>
                    <a:pt x="68294" y="134365"/>
                  </a:lnTo>
                  <a:lnTo>
                    <a:pt x="90475" y="130008"/>
                  </a:lnTo>
                  <a:lnTo>
                    <a:pt x="158638" y="130008"/>
                  </a:lnTo>
                  <a:lnTo>
                    <a:pt x="150129" y="119284"/>
                  </a:lnTo>
                  <a:lnTo>
                    <a:pt x="136709" y="108017"/>
                  </a:lnTo>
                  <a:lnTo>
                    <a:pt x="121253" y="99821"/>
                  </a:lnTo>
                  <a:lnTo>
                    <a:pt x="104562" y="95061"/>
                  </a:lnTo>
                  <a:lnTo>
                    <a:pt x="87455" y="93932"/>
                  </a:lnTo>
                  <a:close/>
                </a:path>
                <a:path w="179704" h="272414">
                  <a:moveTo>
                    <a:pt x="140430" y="197992"/>
                  </a:moveTo>
                  <a:lnTo>
                    <a:pt x="109950" y="229362"/>
                  </a:lnTo>
                  <a:lnTo>
                    <a:pt x="92049" y="234291"/>
                  </a:lnTo>
                  <a:lnTo>
                    <a:pt x="163858" y="234291"/>
                  </a:lnTo>
                  <a:lnTo>
                    <a:pt x="167886" y="228867"/>
                  </a:lnTo>
                  <a:lnTo>
                    <a:pt x="172784" y="219985"/>
                  </a:lnTo>
                  <a:lnTo>
                    <a:pt x="172910" y="219757"/>
                  </a:lnTo>
                  <a:lnTo>
                    <a:pt x="176839" y="209766"/>
                  </a:lnTo>
                  <a:lnTo>
                    <a:pt x="179673" y="198881"/>
                  </a:lnTo>
                  <a:lnTo>
                    <a:pt x="140430" y="197992"/>
                  </a:lnTo>
                  <a:close/>
                </a:path>
                <a:path w="179704" h="272414">
                  <a:moveTo>
                    <a:pt x="158638" y="130008"/>
                  </a:moveTo>
                  <a:lnTo>
                    <a:pt x="90475" y="130008"/>
                  </a:lnTo>
                  <a:lnTo>
                    <a:pt x="97885" y="130937"/>
                  </a:lnTo>
                  <a:lnTo>
                    <a:pt x="104961" y="132980"/>
                  </a:lnTo>
                  <a:lnTo>
                    <a:pt x="111347" y="136048"/>
                  </a:lnTo>
                  <a:lnTo>
                    <a:pt x="117066" y="140116"/>
                  </a:lnTo>
                  <a:lnTo>
                    <a:pt x="122142" y="145160"/>
                  </a:lnTo>
                  <a:lnTo>
                    <a:pt x="38576" y="181990"/>
                  </a:lnTo>
                  <a:lnTo>
                    <a:pt x="120903" y="181990"/>
                  </a:lnTo>
                  <a:lnTo>
                    <a:pt x="173958" y="158622"/>
                  </a:lnTo>
                  <a:lnTo>
                    <a:pt x="170910" y="151129"/>
                  </a:lnTo>
                  <a:lnTo>
                    <a:pt x="161526" y="133647"/>
                  </a:lnTo>
                  <a:lnTo>
                    <a:pt x="158638" y="130008"/>
                  </a:lnTo>
                  <a:close/>
                </a:path>
                <a:path w="179704" h="272414">
                  <a:moveTo>
                    <a:pt x="69691" y="0"/>
                  </a:moveTo>
                  <a:lnTo>
                    <a:pt x="24098" y="20065"/>
                  </a:lnTo>
                  <a:lnTo>
                    <a:pt x="14700" y="90169"/>
                  </a:lnTo>
                  <a:lnTo>
                    <a:pt x="42386" y="77977"/>
                  </a:lnTo>
                  <a:lnTo>
                    <a:pt x="6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3963" y="3129914"/>
              <a:ext cx="426394" cy="2659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980169" y="3114798"/>
              <a:ext cx="273050" cy="192405"/>
            </a:xfrm>
            <a:custGeom>
              <a:avLst/>
              <a:gdLst/>
              <a:ahLst/>
              <a:cxnLst/>
              <a:rect l="l" t="t" r="r" b="b"/>
              <a:pathLst>
                <a:path w="273050" h="192404">
                  <a:moveTo>
                    <a:pt x="207220" y="0"/>
                  </a:moveTo>
                  <a:lnTo>
                    <a:pt x="167639" y="11306"/>
                  </a:lnTo>
                  <a:lnTo>
                    <a:pt x="145414" y="36198"/>
                  </a:lnTo>
                  <a:lnTo>
                    <a:pt x="140581" y="29702"/>
                  </a:lnTo>
                  <a:lnTo>
                    <a:pt x="101540" y="10771"/>
                  </a:lnTo>
                  <a:lnTo>
                    <a:pt x="93852" y="11052"/>
                  </a:lnTo>
                  <a:lnTo>
                    <a:pt x="54086" y="28420"/>
                  </a:lnTo>
                  <a:lnTo>
                    <a:pt x="43814" y="39881"/>
                  </a:lnTo>
                  <a:lnTo>
                    <a:pt x="41782" y="20704"/>
                  </a:lnTo>
                  <a:lnTo>
                    <a:pt x="0" y="25022"/>
                  </a:lnTo>
                  <a:lnTo>
                    <a:pt x="17018" y="191900"/>
                  </a:lnTo>
                  <a:lnTo>
                    <a:pt x="58927" y="187582"/>
                  </a:lnTo>
                  <a:lnTo>
                    <a:pt x="51307" y="113414"/>
                  </a:lnTo>
                  <a:lnTo>
                    <a:pt x="50424" y="102121"/>
                  </a:lnTo>
                  <a:lnTo>
                    <a:pt x="57657" y="63630"/>
                  </a:lnTo>
                  <a:lnTo>
                    <a:pt x="87502" y="50168"/>
                  </a:lnTo>
                  <a:lnTo>
                    <a:pt x="92963" y="51184"/>
                  </a:lnTo>
                  <a:lnTo>
                    <a:pt x="114542" y="89701"/>
                  </a:lnTo>
                  <a:lnTo>
                    <a:pt x="124078" y="180978"/>
                  </a:lnTo>
                  <a:lnTo>
                    <a:pt x="166243" y="176660"/>
                  </a:lnTo>
                  <a:lnTo>
                    <a:pt x="158496" y="101349"/>
                  </a:lnTo>
                  <a:lnTo>
                    <a:pt x="157666" y="90156"/>
                  </a:lnTo>
                  <a:lnTo>
                    <a:pt x="157479" y="80569"/>
                  </a:lnTo>
                  <a:lnTo>
                    <a:pt x="157960" y="72578"/>
                  </a:lnTo>
                  <a:lnTo>
                    <a:pt x="181482" y="40516"/>
                  </a:lnTo>
                  <a:lnTo>
                    <a:pt x="198120" y="38865"/>
                  </a:lnTo>
                  <a:lnTo>
                    <a:pt x="205485" y="41532"/>
                  </a:lnTo>
                  <a:lnTo>
                    <a:pt x="221869" y="85347"/>
                  </a:lnTo>
                  <a:lnTo>
                    <a:pt x="230504" y="170056"/>
                  </a:lnTo>
                  <a:lnTo>
                    <a:pt x="272669" y="165738"/>
                  </a:lnTo>
                  <a:lnTo>
                    <a:pt x="262762" y="67948"/>
                  </a:lnTo>
                  <a:lnTo>
                    <a:pt x="252349" y="25022"/>
                  </a:lnTo>
                  <a:lnTo>
                    <a:pt x="215487" y="734"/>
                  </a:lnTo>
                  <a:lnTo>
                    <a:pt x="20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7222" y="3104642"/>
              <a:ext cx="175768" cy="1762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69831" y="3043554"/>
              <a:ext cx="177673" cy="2353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79381" y="3113913"/>
              <a:ext cx="175384" cy="1763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69131" y="3096513"/>
              <a:ext cx="888365" cy="532130"/>
            </a:xfrm>
            <a:custGeom>
              <a:avLst/>
              <a:gdLst/>
              <a:ahLst/>
              <a:cxnLst/>
              <a:rect l="l" t="t" r="r" b="b"/>
              <a:pathLst>
                <a:path w="888365" h="532129">
                  <a:moveTo>
                    <a:pt x="196659" y="6731"/>
                  </a:moveTo>
                  <a:lnTo>
                    <a:pt x="155130" y="0"/>
                  </a:lnTo>
                  <a:lnTo>
                    <a:pt x="141795" y="82169"/>
                  </a:lnTo>
                  <a:lnTo>
                    <a:pt x="136956" y="75958"/>
                  </a:lnTo>
                  <a:lnTo>
                    <a:pt x="134010" y="72821"/>
                  </a:lnTo>
                  <a:lnTo>
                    <a:pt x="134010" y="136232"/>
                  </a:lnTo>
                  <a:lnTo>
                    <a:pt x="133159" y="146685"/>
                  </a:lnTo>
                  <a:lnTo>
                    <a:pt x="114490" y="180213"/>
                  </a:lnTo>
                  <a:lnTo>
                    <a:pt x="89344" y="189293"/>
                  </a:lnTo>
                  <a:lnTo>
                    <a:pt x="79819" y="188595"/>
                  </a:lnTo>
                  <a:lnTo>
                    <a:pt x="45643" y="161213"/>
                  </a:lnTo>
                  <a:lnTo>
                    <a:pt x="42151" y="143840"/>
                  </a:lnTo>
                  <a:lnTo>
                    <a:pt x="42024" y="142544"/>
                  </a:lnTo>
                  <a:lnTo>
                    <a:pt x="54533" y="105727"/>
                  </a:lnTo>
                  <a:lnTo>
                    <a:pt x="86144" y="90246"/>
                  </a:lnTo>
                  <a:lnTo>
                    <a:pt x="95567" y="90932"/>
                  </a:lnTo>
                  <a:lnTo>
                    <a:pt x="130416" y="117703"/>
                  </a:lnTo>
                  <a:lnTo>
                    <a:pt x="134010" y="136232"/>
                  </a:lnTo>
                  <a:lnTo>
                    <a:pt x="134010" y="72821"/>
                  </a:lnTo>
                  <a:lnTo>
                    <a:pt x="100533" y="52679"/>
                  </a:lnTo>
                  <a:lnTo>
                    <a:pt x="77444" y="50165"/>
                  </a:lnTo>
                  <a:lnTo>
                    <a:pt x="62318" y="52412"/>
                  </a:lnTo>
                  <a:lnTo>
                    <a:pt x="22225" y="78232"/>
                  </a:lnTo>
                  <a:lnTo>
                    <a:pt x="1460" y="125857"/>
                  </a:lnTo>
                  <a:lnTo>
                    <a:pt x="0" y="143840"/>
                  </a:lnTo>
                  <a:lnTo>
                    <a:pt x="1739" y="160782"/>
                  </a:lnTo>
                  <a:lnTo>
                    <a:pt x="25285" y="204431"/>
                  </a:lnTo>
                  <a:lnTo>
                    <a:pt x="66230" y="225425"/>
                  </a:lnTo>
                  <a:lnTo>
                    <a:pt x="80213" y="226377"/>
                  </a:lnTo>
                  <a:lnTo>
                    <a:pt x="86956" y="225856"/>
                  </a:lnTo>
                  <a:lnTo>
                    <a:pt x="120713" y="211963"/>
                  </a:lnTo>
                  <a:lnTo>
                    <a:pt x="117792" y="229489"/>
                  </a:lnTo>
                  <a:lnTo>
                    <a:pt x="159448" y="236220"/>
                  </a:lnTo>
                  <a:lnTo>
                    <a:pt x="163372" y="211963"/>
                  </a:lnTo>
                  <a:lnTo>
                    <a:pt x="167055" y="189293"/>
                  </a:lnTo>
                  <a:lnTo>
                    <a:pt x="182841" y="91935"/>
                  </a:lnTo>
                  <a:lnTo>
                    <a:pt x="182918" y="91414"/>
                  </a:lnTo>
                  <a:lnTo>
                    <a:pt x="182994" y="90932"/>
                  </a:lnTo>
                  <a:lnTo>
                    <a:pt x="183108" y="90246"/>
                  </a:lnTo>
                  <a:lnTo>
                    <a:pt x="184416" y="82169"/>
                  </a:lnTo>
                  <a:lnTo>
                    <a:pt x="196659" y="6731"/>
                  </a:lnTo>
                  <a:close/>
                </a:path>
                <a:path w="888365" h="532129">
                  <a:moveTo>
                    <a:pt x="269811" y="88900"/>
                  </a:moveTo>
                  <a:lnTo>
                    <a:pt x="228663" y="80010"/>
                  </a:lnTo>
                  <a:lnTo>
                    <a:pt x="193484" y="244094"/>
                  </a:lnTo>
                  <a:lnTo>
                    <a:pt x="234632" y="252857"/>
                  </a:lnTo>
                  <a:lnTo>
                    <a:pt x="269811" y="88900"/>
                  </a:lnTo>
                  <a:close/>
                </a:path>
                <a:path w="888365" h="532129">
                  <a:moveTo>
                    <a:pt x="285813" y="41910"/>
                  </a:moveTo>
                  <a:lnTo>
                    <a:pt x="284670" y="35052"/>
                  </a:lnTo>
                  <a:lnTo>
                    <a:pt x="276542" y="22352"/>
                  </a:lnTo>
                  <a:lnTo>
                    <a:pt x="270954" y="18415"/>
                  </a:lnTo>
                  <a:lnTo>
                    <a:pt x="256476" y="15367"/>
                  </a:lnTo>
                  <a:lnTo>
                    <a:pt x="249745" y="16637"/>
                  </a:lnTo>
                  <a:lnTo>
                    <a:pt x="237426" y="24638"/>
                  </a:lnTo>
                  <a:lnTo>
                    <a:pt x="233489" y="30353"/>
                  </a:lnTo>
                  <a:lnTo>
                    <a:pt x="231965" y="37592"/>
                  </a:lnTo>
                  <a:lnTo>
                    <a:pt x="230314" y="45085"/>
                  </a:lnTo>
                  <a:lnTo>
                    <a:pt x="259651" y="71882"/>
                  </a:lnTo>
                  <a:lnTo>
                    <a:pt x="266382" y="70612"/>
                  </a:lnTo>
                  <a:lnTo>
                    <a:pt x="278828" y="62484"/>
                  </a:lnTo>
                  <a:lnTo>
                    <a:pt x="282765" y="56769"/>
                  </a:lnTo>
                  <a:lnTo>
                    <a:pt x="284289" y="49403"/>
                  </a:lnTo>
                  <a:lnTo>
                    <a:pt x="285813" y="41910"/>
                  </a:lnTo>
                  <a:close/>
                </a:path>
                <a:path w="888365" h="532129">
                  <a:moveTo>
                    <a:pt x="445287" y="166852"/>
                  </a:moveTo>
                  <a:lnTo>
                    <a:pt x="424459" y="128485"/>
                  </a:lnTo>
                  <a:lnTo>
                    <a:pt x="387540" y="115443"/>
                  </a:lnTo>
                  <a:lnTo>
                    <a:pt x="379158" y="116332"/>
                  </a:lnTo>
                  <a:lnTo>
                    <a:pt x="372668" y="117487"/>
                  </a:lnTo>
                  <a:lnTo>
                    <a:pt x="365607" y="119405"/>
                  </a:lnTo>
                  <a:lnTo>
                    <a:pt x="357949" y="122110"/>
                  </a:lnTo>
                  <a:lnTo>
                    <a:pt x="349694" y="125603"/>
                  </a:lnTo>
                  <a:lnTo>
                    <a:pt x="354266" y="109093"/>
                  </a:lnTo>
                  <a:lnTo>
                    <a:pt x="313753" y="97917"/>
                  </a:lnTo>
                  <a:lnTo>
                    <a:pt x="269049" y="259588"/>
                  </a:lnTo>
                  <a:lnTo>
                    <a:pt x="309689" y="270764"/>
                  </a:lnTo>
                  <a:lnTo>
                    <a:pt x="330847" y="194424"/>
                  </a:lnTo>
                  <a:lnTo>
                    <a:pt x="333756" y="185216"/>
                  </a:lnTo>
                  <a:lnTo>
                    <a:pt x="356933" y="154178"/>
                  </a:lnTo>
                  <a:lnTo>
                    <a:pt x="372173" y="149479"/>
                  </a:lnTo>
                  <a:lnTo>
                    <a:pt x="386651" y="153543"/>
                  </a:lnTo>
                  <a:lnTo>
                    <a:pt x="391477" y="156591"/>
                  </a:lnTo>
                  <a:lnTo>
                    <a:pt x="398335" y="165608"/>
                  </a:lnTo>
                  <a:lnTo>
                    <a:pt x="399986" y="171323"/>
                  </a:lnTo>
                  <a:lnTo>
                    <a:pt x="399986" y="178054"/>
                  </a:lnTo>
                  <a:lnTo>
                    <a:pt x="391985" y="217297"/>
                  </a:lnTo>
                  <a:lnTo>
                    <a:pt x="372427" y="288163"/>
                  </a:lnTo>
                  <a:lnTo>
                    <a:pt x="412559" y="299212"/>
                  </a:lnTo>
                  <a:lnTo>
                    <a:pt x="442023" y="192278"/>
                  </a:lnTo>
                  <a:lnTo>
                    <a:pt x="444779" y="178968"/>
                  </a:lnTo>
                  <a:lnTo>
                    <a:pt x="445287" y="166852"/>
                  </a:lnTo>
                  <a:close/>
                </a:path>
                <a:path w="888365" h="532129">
                  <a:moveTo>
                    <a:pt x="639102" y="263042"/>
                  </a:moveTo>
                  <a:lnTo>
                    <a:pt x="638949" y="260604"/>
                  </a:lnTo>
                  <a:lnTo>
                    <a:pt x="638073" y="246418"/>
                  </a:lnTo>
                  <a:lnTo>
                    <a:pt x="638022" y="245541"/>
                  </a:lnTo>
                  <a:lnTo>
                    <a:pt x="633387" y="229108"/>
                  </a:lnTo>
                  <a:lnTo>
                    <a:pt x="601205" y="189763"/>
                  </a:lnTo>
                  <a:lnTo>
                    <a:pt x="601205" y="253390"/>
                  </a:lnTo>
                  <a:lnTo>
                    <a:pt x="601027" y="260604"/>
                  </a:lnTo>
                  <a:lnTo>
                    <a:pt x="588302" y="255270"/>
                  </a:lnTo>
                  <a:lnTo>
                    <a:pt x="516826" y="225298"/>
                  </a:lnTo>
                  <a:lnTo>
                    <a:pt x="522947" y="220065"/>
                  </a:lnTo>
                  <a:lnTo>
                    <a:pt x="528739" y="215963"/>
                  </a:lnTo>
                  <a:lnTo>
                    <a:pt x="534238" y="213017"/>
                  </a:lnTo>
                  <a:lnTo>
                    <a:pt x="539432" y="211201"/>
                  </a:lnTo>
                  <a:lnTo>
                    <a:pt x="547154" y="209956"/>
                  </a:lnTo>
                  <a:lnTo>
                    <a:pt x="555574" y="209956"/>
                  </a:lnTo>
                  <a:lnTo>
                    <a:pt x="590245" y="227177"/>
                  </a:lnTo>
                  <a:lnTo>
                    <a:pt x="601205" y="253390"/>
                  </a:lnTo>
                  <a:lnTo>
                    <a:pt x="601205" y="189763"/>
                  </a:lnTo>
                  <a:lnTo>
                    <a:pt x="600430" y="189141"/>
                  </a:lnTo>
                  <a:lnTo>
                    <a:pt x="583628" y="180340"/>
                  </a:lnTo>
                  <a:lnTo>
                    <a:pt x="566496" y="174942"/>
                  </a:lnTo>
                  <a:lnTo>
                    <a:pt x="549617" y="173037"/>
                  </a:lnTo>
                  <a:lnTo>
                    <a:pt x="532968" y="174663"/>
                  </a:lnTo>
                  <a:lnTo>
                    <a:pt x="488391" y="199097"/>
                  </a:lnTo>
                  <a:lnTo>
                    <a:pt x="463867" y="245541"/>
                  </a:lnTo>
                  <a:lnTo>
                    <a:pt x="461619" y="263042"/>
                  </a:lnTo>
                  <a:lnTo>
                    <a:pt x="461645" y="263867"/>
                  </a:lnTo>
                  <a:lnTo>
                    <a:pt x="476021" y="311442"/>
                  </a:lnTo>
                  <a:lnTo>
                    <a:pt x="517715" y="344043"/>
                  </a:lnTo>
                  <a:lnTo>
                    <a:pt x="552043" y="352679"/>
                  </a:lnTo>
                  <a:lnTo>
                    <a:pt x="561657" y="352679"/>
                  </a:lnTo>
                  <a:lnTo>
                    <a:pt x="571868" y="351409"/>
                  </a:lnTo>
                  <a:lnTo>
                    <a:pt x="581952" y="348716"/>
                  </a:lnTo>
                  <a:lnTo>
                    <a:pt x="591921" y="344652"/>
                  </a:lnTo>
                  <a:lnTo>
                    <a:pt x="601789" y="339217"/>
                  </a:lnTo>
                  <a:lnTo>
                    <a:pt x="579374" y="314426"/>
                  </a:lnTo>
                  <a:lnTo>
                    <a:pt x="575500" y="310134"/>
                  </a:lnTo>
                  <a:lnTo>
                    <a:pt x="564464" y="313397"/>
                  </a:lnTo>
                  <a:lnTo>
                    <a:pt x="553491" y="314426"/>
                  </a:lnTo>
                  <a:lnTo>
                    <a:pt x="542556" y="313207"/>
                  </a:lnTo>
                  <a:lnTo>
                    <a:pt x="505777" y="287528"/>
                  </a:lnTo>
                  <a:lnTo>
                    <a:pt x="501103" y="272122"/>
                  </a:lnTo>
                  <a:lnTo>
                    <a:pt x="501116" y="263042"/>
                  </a:lnTo>
                  <a:lnTo>
                    <a:pt x="502348" y="255270"/>
                  </a:lnTo>
                  <a:lnTo>
                    <a:pt x="627062" y="307340"/>
                  </a:lnTo>
                  <a:lnTo>
                    <a:pt x="630364" y="300101"/>
                  </a:lnTo>
                  <a:lnTo>
                    <a:pt x="636549" y="281216"/>
                  </a:lnTo>
                  <a:lnTo>
                    <a:pt x="638987" y="263867"/>
                  </a:lnTo>
                  <a:lnTo>
                    <a:pt x="639102" y="263042"/>
                  </a:lnTo>
                  <a:close/>
                </a:path>
                <a:path w="888365" h="532129">
                  <a:moveTo>
                    <a:pt x="775652" y="290830"/>
                  </a:moveTo>
                  <a:lnTo>
                    <a:pt x="750125" y="271399"/>
                  </a:lnTo>
                  <a:lnTo>
                    <a:pt x="734631" y="271526"/>
                  </a:lnTo>
                  <a:lnTo>
                    <a:pt x="726757" y="273939"/>
                  </a:lnTo>
                  <a:lnTo>
                    <a:pt x="718883" y="278765"/>
                  </a:lnTo>
                  <a:lnTo>
                    <a:pt x="730567" y="261112"/>
                  </a:lnTo>
                  <a:lnTo>
                    <a:pt x="700341" y="241300"/>
                  </a:lnTo>
                  <a:lnTo>
                    <a:pt x="608266" y="381508"/>
                  </a:lnTo>
                  <a:lnTo>
                    <a:pt x="643191" y="404495"/>
                  </a:lnTo>
                  <a:lnTo>
                    <a:pt x="684847" y="340868"/>
                  </a:lnTo>
                  <a:lnTo>
                    <a:pt x="694029" y="327634"/>
                  </a:lnTo>
                  <a:lnTo>
                    <a:pt x="724471" y="300863"/>
                  </a:lnTo>
                  <a:lnTo>
                    <a:pt x="731202" y="300482"/>
                  </a:lnTo>
                  <a:lnTo>
                    <a:pt x="739330" y="305816"/>
                  </a:lnTo>
                  <a:lnTo>
                    <a:pt x="741997" y="309118"/>
                  </a:lnTo>
                  <a:lnTo>
                    <a:pt x="744791" y="313817"/>
                  </a:lnTo>
                  <a:lnTo>
                    <a:pt x="775652" y="290830"/>
                  </a:lnTo>
                  <a:close/>
                </a:path>
                <a:path w="888365" h="532129">
                  <a:moveTo>
                    <a:pt x="887920" y="444246"/>
                  </a:moveTo>
                  <a:lnTo>
                    <a:pt x="887196" y="432689"/>
                  </a:lnTo>
                  <a:lnTo>
                    <a:pt x="887183" y="432447"/>
                  </a:lnTo>
                  <a:lnTo>
                    <a:pt x="884974" y="421043"/>
                  </a:lnTo>
                  <a:lnTo>
                    <a:pt x="867054" y="386384"/>
                  </a:lnTo>
                  <a:lnTo>
                    <a:pt x="848360" y="370471"/>
                  </a:lnTo>
                  <a:lnTo>
                    <a:pt x="848360" y="446125"/>
                  </a:lnTo>
                  <a:lnTo>
                    <a:pt x="846747" y="454507"/>
                  </a:lnTo>
                  <a:lnTo>
                    <a:pt x="813104" y="487984"/>
                  </a:lnTo>
                  <a:lnTo>
                    <a:pt x="794486" y="490943"/>
                  </a:lnTo>
                  <a:lnTo>
                    <a:pt x="785304" y="489585"/>
                  </a:lnTo>
                  <a:lnTo>
                    <a:pt x="753173" y="459130"/>
                  </a:lnTo>
                  <a:lnTo>
                    <a:pt x="751001" y="441604"/>
                  </a:lnTo>
                  <a:lnTo>
                    <a:pt x="752792" y="432689"/>
                  </a:lnTo>
                  <a:lnTo>
                    <a:pt x="786511" y="399630"/>
                  </a:lnTo>
                  <a:lnTo>
                    <a:pt x="804849" y="396671"/>
                  </a:lnTo>
                  <a:lnTo>
                    <a:pt x="814006" y="398018"/>
                  </a:lnTo>
                  <a:lnTo>
                    <a:pt x="846074" y="428459"/>
                  </a:lnTo>
                  <a:lnTo>
                    <a:pt x="848258" y="441604"/>
                  </a:lnTo>
                  <a:lnTo>
                    <a:pt x="848360" y="446125"/>
                  </a:lnTo>
                  <a:lnTo>
                    <a:pt x="848360" y="370471"/>
                  </a:lnTo>
                  <a:lnTo>
                    <a:pt x="842759" y="366763"/>
                  </a:lnTo>
                  <a:lnTo>
                    <a:pt x="827595" y="360299"/>
                  </a:lnTo>
                  <a:lnTo>
                    <a:pt x="809282" y="356184"/>
                  </a:lnTo>
                  <a:lnTo>
                    <a:pt x="791311" y="356019"/>
                  </a:lnTo>
                  <a:lnTo>
                    <a:pt x="773709" y="359803"/>
                  </a:lnTo>
                  <a:lnTo>
                    <a:pt x="730072" y="389826"/>
                  </a:lnTo>
                  <a:lnTo>
                    <a:pt x="711758" y="437248"/>
                  </a:lnTo>
                  <a:lnTo>
                    <a:pt x="711784" y="444246"/>
                  </a:lnTo>
                  <a:lnTo>
                    <a:pt x="722820" y="486791"/>
                  </a:lnTo>
                  <a:lnTo>
                    <a:pt x="755078" y="520065"/>
                  </a:lnTo>
                  <a:lnTo>
                    <a:pt x="787920" y="531342"/>
                  </a:lnTo>
                  <a:lnTo>
                    <a:pt x="788885" y="531342"/>
                  </a:lnTo>
                  <a:lnTo>
                    <a:pt x="799147" y="532003"/>
                  </a:lnTo>
                  <a:lnTo>
                    <a:pt x="843470" y="520319"/>
                  </a:lnTo>
                  <a:lnTo>
                    <a:pt x="874280" y="490943"/>
                  </a:lnTo>
                  <a:lnTo>
                    <a:pt x="875982" y="488442"/>
                  </a:lnTo>
                  <a:lnTo>
                    <a:pt x="881164" y="478116"/>
                  </a:lnTo>
                  <a:lnTo>
                    <a:pt x="884897" y="467296"/>
                  </a:lnTo>
                  <a:lnTo>
                    <a:pt x="887158" y="456018"/>
                  </a:lnTo>
                  <a:lnTo>
                    <a:pt x="887793" y="446125"/>
                  </a:lnTo>
                  <a:lnTo>
                    <a:pt x="887920" y="444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55572" y="1120851"/>
            <a:ext cx="2521585" cy="1656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695" indent="-8699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99695" algn="l"/>
              </a:tabLst>
            </a:pPr>
            <a:r>
              <a:rPr sz="1000" dirty="0">
                <a:latin typeface="Verdana"/>
                <a:cs typeface="Verdana"/>
              </a:rPr>
              <a:t>El</a:t>
            </a:r>
            <a:r>
              <a:rPr sz="1000" spc="29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victimario</a:t>
            </a:r>
            <a:r>
              <a:rPr sz="1000" spc="29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contacta</a:t>
            </a:r>
            <a:r>
              <a:rPr sz="1000" spc="28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una</a:t>
            </a:r>
            <a:r>
              <a:rPr sz="1000" spc="30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empresa</a:t>
            </a:r>
            <a:endParaRPr sz="1000" dirty="0">
              <a:latin typeface="Verdana"/>
              <a:cs typeface="Verdan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Verdana"/>
                <a:cs typeface="Verdana"/>
              </a:rPr>
              <a:t>para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40" dirty="0">
                <a:latin typeface="Verdana"/>
                <a:cs typeface="Verdana"/>
              </a:rPr>
              <a:t>un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servicio.</a:t>
            </a:r>
            <a:endParaRPr sz="1000" dirty="0">
              <a:latin typeface="Verdana"/>
              <a:cs typeface="Verdana"/>
            </a:endParaRPr>
          </a:p>
          <a:p>
            <a:pPr marL="99060" marR="5080" indent="-86995" algn="just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00965" algn="l"/>
              </a:tabLst>
            </a:pPr>
            <a:r>
              <a:rPr sz="1000" spc="-10" dirty="0">
                <a:latin typeface="Verdana"/>
                <a:cs typeface="Verdana"/>
              </a:rPr>
              <a:t>Movilizan</a:t>
            </a:r>
            <a:r>
              <a:rPr sz="1000" spc="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el</a:t>
            </a:r>
            <a:r>
              <a:rPr sz="1000" spc="4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servicio</a:t>
            </a:r>
            <a:r>
              <a:rPr sz="1000" spc="40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zonas</a:t>
            </a:r>
            <a:r>
              <a:rPr sz="1000" spc="40" dirty="0">
                <a:latin typeface="Verdana"/>
                <a:cs typeface="Verdana"/>
              </a:rPr>
              <a:t> </a:t>
            </a:r>
            <a:r>
              <a:rPr sz="1000" spc="50" dirty="0">
                <a:latin typeface="Verdana"/>
                <a:cs typeface="Verdana"/>
              </a:rPr>
              <a:t>de</a:t>
            </a:r>
            <a:r>
              <a:rPr sz="1000" spc="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difícil 	</a:t>
            </a:r>
            <a:r>
              <a:rPr sz="1000" dirty="0">
                <a:latin typeface="Verdana"/>
                <a:cs typeface="Verdana"/>
              </a:rPr>
              <a:t>acceso</a:t>
            </a:r>
            <a:r>
              <a:rPr sz="1000" spc="13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y</a:t>
            </a:r>
            <a:r>
              <a:rPr sz="1000" spc="12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sin</a:t>
            </a:r>
            <a:r>
              <a:rPr sz="1000" spc="135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cobertura</a:t>
            </a:r>
            <a:r>
              <a:rPr sz="1000" spc="130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135" dirty="0">
                <a:latin typeface="Verdana"/>
                <a:cs typeface="Verdana"/>
              </a:rPr>
              <a:t>  </a:t>
            </a:r>
            <a:r>
              <a:rPr sz="1000" spc="-20" dirty="0">
                <a:latin typeface="Verdana"/>
                <a:cs typeface="Verdana"/>
              </a:rPr>
              <a:t>señal 	</a:t>
            </a:r>
            <a:r>
              <a:rPr sz="1000" spc="-10" dirty="0">
                <a:latin typeface="Verdana"/>
                <a:cs typeface="Verdana"/>
              </a:rPr>
              <a:t>telefónica.</a:t>
            </a:r>
            <a:endParaRPr sz="1000" dirty="0">
              <a:latin typeface="Verdana"/>
              <a:cs typeface="Verdana"/>
            </a:endParaRPr>
          </a:p>
          <a:p>
            <a:pPr marL="99060" marR="5080" indent="-86995" algn="just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00965" algn="l"/>
              </a:tabLst>
            </a:pPr>
            <a:r>
              <a:rPr sz="1000" dirty="0">
                <a:latin typeface="Verdana"/>
                <a:cs typeface="Verdana"/>
              </a:rPr>
              <a:t>Se</a:t>
            </a:r>
            <a:r>
              <a:rPr sz="1000" spc="229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identifican,</a:t>
            </a:r>
            <a:r>
              <a:rPr sz="1000" spc="24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amenazan,</a:t>
            </a:r>
            <a:r>
              <a:rPr sz="1000" spc="24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advierten 	</a:t>
            </a:r>
            <a:r>
              <a:rPr sz="1000" dirty="0">
                <a:latin typeface="Verdana"/>
                <a:cs typeface="Verdana"/>
              </a:rPr>
              <a:t>que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lo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están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vigilando.</a:t>
            </a:r>
            <a:endParaRPr sz="1000" dirty="0">
              <a:latin typeface="Verdana"/>
              <a:cs typeface="Verdana"/>
            </a:endParaRPr>
          </a:p>
          <a:p>
            <a:pPr marL="99695" indent="-8699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99695" algn="l"/>
              </a:tabLst>
            </a:pPr>
            <a:r>
              <a:rPr sz="1000" dirty="0">
                <a:latin typeface="Verdana"/>
                <a:cs typeface="Verdana"/>
              </a:rPr>
              <a:t>Llaman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familiares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y/o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30" dirty="0">
                <a:latin typeface="Verdana"/>
                <a:cs typeface="Verdana"/>
              </a:rPr>
              <a:t>jefes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y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exigen</a:t>
            </a:r>
            <a:endParaRPr sz="1000" dirty="0">
              <a:latin typeface="Verdana"/>
              <a:cs typeface="Verdana"/>
            </a:endParaRPr>
          </a:p>
          <a:p>
            <a:pPr marL="100965">
              <a:lnSpc>
                <a:spcPct val="100000"/>
              </a:lnSpc>
            </a:pPr>
            <a:r>
              <a:rPr sz="1000" spc="-25" dirty="0">
                <a:latin typeface="Verdana"/>
                <a:cs typeface="Verdana"/>
              </a:rPr>
              <a:t>dinero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por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90" dirty="0">
                <a:latin typeface="Verdana"/>
                <a:cs typeface="Verdana"/>
              </a:rPr>
              <a:t>su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presunta </a:t>
            </a:r>
            <a:r>
              <a:rPr sz="1000" spc="-10" dirty="0">
                <a:latin typeface="Verdana"/>
                <a:cs typeface="Verdana"/>
              </a:rPr>
              <a:t>liberación.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14747" y="4780915"/>
            <a:ext cx="2489835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03505" algn="l"/>
              </a:tabLst>
            </a:pPr>
            <a:r>
              <a:rPr sz="1000" dirty="0">
                <a:latin typeface="Verdana"/>
                <a:cs typeface="Verdana"/>
              </a:rPr>
              <a:t>Llamada</a:t>
            </a:r>
            <a:r>
              <a:rPr sz="1000" spc="114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114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un</a:t>
            </a:r>
            <a:r>
              <a:rPr sz="1000" spc="114" dirty="0">
                <a:latin typeface="Verdana"/>
                <a:cs typeface="Verdana"/>
              </a:rPr>
              <a:t>  </a:t>
            </a:r>
            <a:r>
              <a:rPr sz="1000" dirty="0">
                <a:latin typeface="Verdana"/>
                <a:cs typeface="Verdana"/>
              </a:rPr>
              <a:t>supuesto</a:t>
            </a:r>
            <a:r>
              <a:rPr sz="1000" spc="114" dirty="0">
                <a:latin typeface="Verdana"/>
                <a:cs typeface="Verdana"/>
              </a:rPr>
              <a:t>  </a:t>
            </a:r>
            <a:r>
              <a:rPr sz="1000" spc="-25" dirty="0">
                <a:latin typeface="Verdana"/>
                <a:cs typeface="Verdana"/>
              </a:rPr>
              <a:t>familiar 	</a:t>
            </a:r>
            <a:r>
              <a:rPr sz="1000" dirty="0">
                <a:latin typeface="Verdana"/>
                <a:cs typeface="Verdana"/>
              </a:rPr>
              <a:t>capturado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(sobrino)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o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falso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accidente 	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tránsito.</a:t>
            </a:r>
            <a:endParaRPr sz="1000">
              <a:latin typeface="Verdana"/>
              <a:cs typeface="Verdana"/>
            </a:endParaRPr>
          </a:p>
          <a:p>
            <a:pPr marL="102235" marR="6350" indent="-90170" algn="just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103505" algn="l"/>
              </a:tabLst>
            </a:pPr>
            <a:r>
              <a:rPr sz="1000" b="1" dirty="0">
                <a:latin typeface="Tahoma"/>
                <a:cs typeface="Tahoma"/>
              </a:rPr>
              <a:t>Suplantan</a:t>
            </a:r>
            <a:r>
              <a:rPr sz="1000" b="1" spc="19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la</a:t>
            </a:r>
            <a:r>
              <a:rPr sz="1000" b="1" spc="190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autoridad</a:t>
            </a:r>
            <a:r>
              <a:rPr sz="1000" b="1" spc="204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-</a:t>
            </a:r>
            <a:r>
              <a:rPr sz="1000" b="1" spc="190" dirty="0"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para</a:t>
            </a:r>
            <a:r>
              <a:rPr sz="1000" spc="14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dejar 	</a:t>
            </a:r>
            <a:r>
              <a:rPr sz="1000" dirty="0">
                <a:latin typeface="Verdana"/>
                <a:cs typeface="Verdana"/>
              </a:rPr>
              <a:t>en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libertad.</a:t>
            </a:r>
            <a:endParaRPr sz="1000">
              <a:latin typeface="Verdana"/>
              <a:cs typeface="Verdana"/>
            </a:endParaRPr>
          </a:p>
          <a:p>
            <a:pPr marL="102235" marR="6350" indent="-90170" algn="just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103505" algn="l"/>
              </a:tabLst>
            </a:pPr>
            <a:r>
              <a:rPr sz="1000" spc="-145" dirty="0">
                <a:latin typeface="Verdana"/>
                <a:cs typeface="Verdana"/>
              </a:rPr>
              <a:t>Se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identifican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como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grupos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al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margen 	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</a:t>
            </a:r>
            <a:r>
              <a:rPr sz="1000" spc="-20" dirty="0">
                <a:latin typeface="Verdana"/>
                <a:cs typeface="Verdana"/>
              </a:rPr>
              <a:t> ley.</a:t>
            </a:r>
            <a:endParaRPr sz="1000">
              <a:latin typeface="Verdana"/>
              <a:cs typeface="Verdana"/>
            </a:endParaRPr>
          </a:p>
          <a:p>
            <a:pPr marL="102870" indent="-9017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02870" algn="l"/>
              </a:tabLst>
            </a:pPr>
            <a:r>
              <a:rPr sz="1000" spc="-35" dirty="0">
                <a:latin typeface="Verdana"/>
                <a:cs typeface="Verdana"/>
              </a:rPr>
              <a:t>Exigencias</a:t>
            </a:r>
            <a:r>
              <a:rPr sz="1000" spc="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dinero.</a:t>
            </a:r>
            <a:endParaRPr sz="1000">
              <a:latin typeface="Verdana"/>
              <a:cs typeface="Verdana"/>
            </a:endParaRPr>
          </a:p>
          <a:p>
            <a:pPr marL="102870" indent="-9017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02870" algn="l"/>
              </a:tabLst>
            </a:pPr>
            <a:r>
              <a:rPr sz="1000" b="1" spc="-10" dirty="0">
                <a:latin typeface="Tahoma"/>
                <a:cs typeface="Tahoma"/>
              </a:rPr>
              <a:t>Cuentas</a:t>
            </a:r>
            <a:r>
              <a:rPr sz="1000" b="1" spc="-35" dirty="0">
                <a:latin typeface="Tahoma"/>
                <a:cs typeface="Tahoma"/>
              </a:rPr>
              <a:t> </a:t>
            </a:r>
            <a:r>
              <a:rPr sz="1000" b="1" spc="-45" dirty="0">
                <a:latin typeface="Tahoma"/>
                <a:cs typeface="Tahoma"/>
              </a:rPr>
              <a:t>virtuales</a:t>
            </a:r>
            <a:r>
              <a:rPr sz="1000" b="1" spc="-15" dirty="0">
                <a:latin typeface="Tahoma"/>
                <a:cs typeface="Tahoma"/>
              </a:rPr>
              <a:t> </a:t>
            </a:r>
            <a:r>
              <a:rPr sz="1000" b="1" dirty="0">
                <a:latin typeface="Tahoma"/>
                <a:cs typeface="Tahoma"/>
              </a:rPr>
              <a:t>-</a:t>
            </a:r>
            <a:r>
              <a:rPr sz="1000" b="1" spc="-35" dirty="0">
                <a:latin typeface="Tahoma"/>
                <a:cs typeface="Tahoma"/>
              </a:rPr>
              <a:t> </a:t>
            </a:r>
            <a:r>
              <a:rPr sz="1000" b="1" spc="-30" dirty="0">
                <a:latin typeface="Tahoma"/>
                <a:cs typeface="Tahoma"/>
              </a:rPr>
              <a:t>Giros</a:t>
            </a:r>
            <a:r>
              <a:rPr sz="1000" b="1" spc="-40" dirty="0">
                <a:latin typeface="Tahoma"/>
                <a:cs typeface="Tahoma"/>
              </a:rPr>
              <a:t> </a:t>
            </a:r>
            <a:r>
              <a:rPr sz="1000" b="1" spc="-10" dirty="0">
                <a:latin typeface="Tahoma"/>
                <a:cs typeface="Tahoma"/>
              </a:rPr>
              <a:t>postales.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65740" y="935862"/>
            <a:ext cx="3251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Verdana"/>
                <a:cs typeface="Verdana"/>
              </a:rPr>
              <a:t>para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33409" y="935862"/>
            <a:ext cx="18770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" marR="5080" indent="-9017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04139" algn="l"/>
                <a:tab pos="1068705" algn="l"/>
              </a:tabLst>
            </a:pPr>
            <a:r>
              <a:rPr sz="1000" spc="-10" dirty="0">
                <a:latin typeface="Verdana"/>
                <a:cs typeface="Verdana"/>
              </a:rPr>
              <a:t>Descargan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-10" dirty="0">
                <a:latin typeface="Verdana"/>
                <a:cs typeface="Verdana"/>
              </a:rPr>
              <a:t>aplicaciones 	</a:t>
            </a:r>
            <a:r>
              <a:rPr sz="1000" spc="-40" dirty="0">
                <a:latin typeface="Verdana"/>
                <a:cs typeface="Verdana"/>
              </a:rPr>
              <a:t>préstamos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virtuales.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33409" y="1332103"/>
            <a:ext cx="2458720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" marR="5080" indent="-9017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04139" algn="l"/>
              </a:tabLst>
            </a:pPr>
            <a:r>
              <a:rPr sz="1000" dirty="0">
                <a:latin typeface="Verdana"/>
                <a:cs typeface="Verdana"/>
              </a:rPr>
              <a:t>Plazo</a:t>
            </a:r>
            <a:r>
              <a:rPr sz="1000" spc="9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para</a:t>
            </a:r>
            <a:r>
              <a:rPr sz="1000" spc="10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pagar</a:t>
            </a:r>
            <a:r>
              <a:rPr sz="1000" spc="10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es</a:t>
            </a:r>
            <a:r>
              <a:rPr sz="1000" spc="95" dirty="0">
                <a:latin typeface="Verdana"/>
                <a:cs typeface="Verdana"/>
              </a:rPr>
              <a:t> </a:t>
            </a:r>
            <a:r>
              <a:rPr sz="1000" spc="50" dirty="0">
                <a:latin typeface="Verdana"/>
                <a:cs typeface="Verdana"/>
              </a:rPr>
              <a:t>de</a:t>
            </a:r>
            <a:r>
              <a:rPr sz="1000" spc="95" dirty="0">
                <a:latin typeface="Verdana"/>
                <a:cs typeface="Verdana"/>
              </a:rPr>
              <a:t> </a:t>
            </a:r>
            <a:r>
              <a:rPr sz="1000" b="1" dirty="0">
                <a:latin typeface="Tahoma"/>
                <a:cs typeface="Tahoma"/>
              </a:rPr>
              <a:t>91</a:t>
            </a:r>
            <a:r>
              <a:rPr sz="1000" b="1" spc="145" dirty="0"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días.</a:t>
            </a:r>
            <a:r>
              <a:rPr sz="1000" spc="100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Sin 	</a:t>
            </a:r>
            <a:r>
              <a:rPr sz="1000" dirty="0">
                <a:latin typeface="Verdana"/>
                <a:cs typeface="Verdana"/>
              </a:rPr>
              <a:t>embargo,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los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b="1" dirty="0">
                <a:latin typeface="Tahoma"/>
                <a:cs typeface="Tahoma"/>
              </a:rPr>
              <a:t>2</a:t>
            </a:r>
            <a:r>
              <a:rPr sz="1000" b="1" spc="15" dirty="0"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o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b="1" dirty="0">
                <a:latin typeface="Tahoma"/>
                <a:cs typeface="Tahoma"/>
              </a:rPr>
              <a:t>3</a:t>
            </a:r>
            <a:r>
              <a:rPr sz="1000" b="1" spc="15" dirty="0">
                <a:latin typeface="Tahoma"/>
                <a:cs typeface="Tahoma"/>
              </a:rPr>
              <a:t> </a:t>
            </a:r>
            <a:r>
              <a:rPr sz="1000" dirty="0">
                <a:latin typeface="Verdana"/>
                <a:cs typeface="Verdana"/>
              </a:rPr>
              <a:t>días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les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solicitan 	</a:t>
            </a:r>
            <a:r>
              <a:rPr sz="1000" spc="-20" dirty="0">
                <a:latin typeface="Verdana"/>
                <a:cs typeface="Verdana"/>
              </a:rPr>
              <a:t>el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50" dirty="0">
                <a:latin typeface="Verdana"/>
                <a:cs typeface="Verdana"/>
              </a:rPr>
              <a:t>pago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de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inmediato.</a:t>
            </a:r>
            <a:endParaRPr sz="1000">
              <a:latin typeface="Verdana"/>
              <a:cs typeface="Verdana"/>
            </a:endParaRPr>
          </a:p>
          <a:p>
            <a:pPr marL="102870" indent="-9017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102870" algn="l"/>
              </a:tabLst>
            </a:pPr>
            <a:r>
              <a:rPr sz="1000" spc="-70" dirty="0">
                <a:latin typeface="Verdana"/>
                <a:cs typeface="Verdana"/>
              </a:rPr>
              <a:t>Intereses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que</a:t>
            </a:r>
            <a:r>
              <a:rPr sz="1000" spc="-35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superan </a:t>
            </a:r>
            <a:r>
              <a:rPr sz="1000" spc="-20" dirty="0">
                <a:latin typeface="Verdana"/>
                <a:cs typeface="Verdana"/>
              </a:rPr>
              <a:t>hasta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20" dirty="0">
                <a:latin typeface="Verdana"/>
                <a:cs typeface="Verdana"/>
              </a:rPr>
              <a:t>el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Tahoma"/>
                <a:cs typeface="Tahoma"/>
              </a:rPr>
              <a:t>300%</a:t>
            </a:r>
            <a:r>
              <a:rPr sz="1000" spc="-10" dirty="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102870" indent="-90170" algn="just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02870" algn="l"/>
              </a:tabLst>
            </a:pPr>
            <a:r>
              <a:rPr sz="1000" spc="-25" dirty="0">
                <a:latin typeface="Verdana"/>
                <a:cs typeface="Verdana"/>
              </a:rPr>
              <a:t>Intimidación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75" dirty="0">
                <a:latin typeface="Verdana"/>
                <a:cs typeface="Verdana"/>
              </a:rPr>
              <a:t>a</a:t>
            </a:r>
            <a:r>
              <a:rPr sz="1000" spc="-20" dirty="0">
                <a:latin typeface="Verdana"/>
                <a:cs typeface="Verdana"/>
              </a:rPr>
              <a:t> las </a:t>
            </a:r>
            <a:r>
              <a:rPr sz="1000" spc="-35" dirty="0">
                <a:latin typeface="Verdana"/>
                <a:cs typeface="Verdana"/>
              </a:rPr>
              <a:t>víctimas,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10" dirty="0">
                <a:latin typeface="Verdana"/>
                <a:cs typeface="Verdana"/>
              </a:rPr>
              <a:t>mediante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596371" y="2231517"/>
            <a:ext cx="83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Verdana"/>
                <a:cs typeface="Verdana"/>
              </a:rPr>
              <a:t>o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17456" y="2231517"/>
            <a:ext cx="6578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Verdana"/>
                <a:cs typeface="Verdana"/>
              </a:rPr>
              <a:t>muerte</a:t>
            </a:r>
            <a:endParaRPr sz="1000">
              <a:latin typeface="Verdana"/>
              <a:cs typeface="Verdana"/>
            </a:endParaRPr>
          </a:p>
          <a:p>
            <a:pPr marR="55244" algn="r">
              <a:lnSpc>
                <a:spcPct val="100000"/>
              </a:lnSpc>
            </a:pPr>
            <a:r>
              <a:rPr sz="1000" dirty="0">
                <a:latin typeface="Verdana"/>
                <a:cs typeface="Verdana"/>
              </a:rPr>
              <a:t>fotos</a:t>
            </a:r>
            <a:r>
              <a:rPr sz="1000" spc="450" dirty="0">
                <a:latin typeface="Verdana"/>
                <a:cs typeface="Verdana"/>
              </a:rPr>
              <a:t> </a:t>
            </a:r>
            <a:r>
              <a:rPr sz="1000" spc="-25" dirty="0">
                <a:latin typeface="Verdana"/>
                <a:cs typeface="Verdana"/>
              </a:rPr>
              <a:t>en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37292" y="2383917"/>
            <a:ext cx="341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Verdana"/>
                <a:cs typeface="Verdana"/>
              </a:rPr>
              <a:t>redes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24850" y="2231517"/>
            <a:ext cx="119507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Verdana"/>
                <a:cs typeface="Verdana"/>
              </a:rPr>
              <a:t>amenazas</a:t>
            </a:r>
            <a:r>
              <a:rPr sz="1000" spc="290" dirty="0">
                <a:latin typeface="Verdana"/>
                <a:cs typeface="Verdana"/>
              </a:rPr>
              <a:t>    </a:t>
            </a:r>
            <a:r>
              <a:rPr sz="1000" spc="-25" dirty="0">
                <a:latin typeface="Verdana"/>
                <a:cs typeface="Verdana"/>
              </a:rPr>
              <a:t>de </a:t>
            </a:r>
            <a:r>
              <a:rPr sz="1000" dirty="0">
                <a:latin typeface="Verdana"/>
                <a:cs typeface="Verdana"/>
              </a:rPr>
              <a:t>publicaciones</a:t>
            </a:r>
            <a:r>
              <a:rPr sz="1000" spc="160" dirty="0">
                <a:latin typeface="Verdana"/>
                <a:cs typeface="Verdana"/>
              </a:rPr>
              <a:t>  </a:t>
            </a:r>
            <a:r>
              <a:rPr sz="1000" spc="30" dirty="0">
                <a:latin typeface="Verdana"/>
                <a:cs typeface="Verdana"/>
              </a:rPr>
              <a:t>de </a:t>
            </a:r>
            <a:r>
              <a:rPr sz="1000" spc="-10" dirty="0">
                <a:latin typeface="Verdana"/>
                <a:cs typeface="Verdana"/>
              </a:rPr>
              <a:t>sociales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252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Extorsión</a:t>
            </a:r>
            <a:r>
              <a:rPr spc="-65" dirty="0"/>
              <a:t> </a:t>
            </a:r>
            <a:r>
              <a:rPr spc="-10" dirty="0"/>
              <a:t>digital</a:t>
            </a:r>
          </a:p>
        </p:txBody>
      </p:sp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610600" y="45719"/>
            <a:ext cx="3579113" cy="85420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453896" y="2499360"/>
            <a:ext cx="9048115" cy="2803525"/>
            <a:chOff x="1453896" y="2499360"/>
            <a:chExt cx="9048115" cy="2803525"/>
          </a:xfrm>
        </p:grpSpPr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66581" y="3546729"/>
              <a:ext cx="2035302" cy="166547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3896" y="3485388"/>
              <a:ext cx="2210562" cy="18173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64608" y="2499360"/>
              <a:ext cx="2241041" cy="1856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1375</Words>
  <Application>Microsoft Office PowerPoint</Application>
  <PresentationFormat>Panorámica</PresentationFormat>
  <Paragraphs>274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Arial MT</vt:lpstr>
      <vt:lpstr>Calibri</vt:lpstr>
      <vt:lpstr>Candara</vt:lpstr>
      <vt:lpstr>Tahoma</vt:lpstr>
      <vt:lpstr>Times New Roman</vt:lpstr>
      <vt:lpstr>Verdana</vt:lpstr>
      <vt:lpstr>Wingdings</vt:lpstr>
      <vt:lpstr>Office Theme</vt:lpstr>
      <vt:lpstr>POLICÍA NACIONAL</vt:lpstr>
      <vt:lpstr>Capacidades de la Dirección</vt:lpstr>
      <vt:lpstr>Presentación de PowerPoint</vt:lpstr>
      <vt:lpstr>OTROS DELITOS </vt:lpstr>
      <vt:lpstr>Fortalezas de la Dirección Antisecuestro y Antiextorsión</vt:lpstr>
      <vt:lpstr>Características principales Extorsión</vt:lpstr>
      <vt:lpstr>Actuar delincuencial</vt:lpstr>
      <vt:lpstr>Extorsión clásica</vt:lpstr>
      <vt:lpstr>Extorsión digital</vt:lpstr>
      <vt:lpstr>1</vt:lpstr>
      <vt:lpstr>Fenómenos criminales y recomendaciones</vt:lpstr>
      <vt:lpstr>Presentación de PowerPoint</vt:lpstr>
      <vt:lpstr>Recomendaciones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POLICÍA NACIONAL</dc:title>
  <dc:creator>LENOVO</dc:creator>
  <cp:lastModifiedBy>LENOVO</cp:lastModifiedBy>
  <cp:revision>25</cp:revision>
  <dcterms:created xsi:type="dcterms:W3CDTF">2025-02-11T16:38:06Z</dcterms:created>
  <dcterms:modified xsi:type="dcterms:W3CDTF">2025-03-07T22:28:17Z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2025-02-11T00:00:00Z</vt:filetime>
  </property>
  <property fmtid="{D5CDD505-2E9C-101B-9397-08002B2CF9AE}" pid="3" name="Creator">
    <vt:lpwstr>Samsung Electronics</vt:lpwstr>
  </property>
  <property fmtid="{D5CDD505-2E9C-101B-9397-08002B2CF9AE}" pid="4" name="LastSaved">
    <vt:filetime>2025-02-11T00:00:00Z</vt:filetime>
  </property>
  <property fmtid="{D5CDD505-2E9C-101B-9397-08002B2CF9AE}" pid="5" name="Producer">
    <vt:lpwstr>Samsung Electronics</vt:lpwstr>
  </property>
</Properties>
</file>